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73" r:id="rId5"/>
    <p:sldId id="389" r:id="rId6"/>
    <p:sldId id="276" r:id="rId7"/>
    <p:sldId id="397" r:id="rId8"/>
    <p:sldId id="392" r:id="rId9"/>
    <p:sldId id="394" r:id="rId10"/>
    <p:sldId id="387" r:id="rId11"/>
    <p:sldId id="393" r:id="rId12"/>
    <p:sldId id="395" r:id="rId13"/>
    <p:sldId id="398" r:id="rId14"/>
    <p:sldId id="260" r:id="rId15"/>
    <p:sldId id="263" r:id="rId16"/>
    <p:sldId id="264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5BCA"/>
    <a:srgbClr val="0A1C32"/>
    <a:srgbClr val="01456F"/>
    <a:srgbClr val="BCDAF6"/>
    <a:srgbClr val="000000"/>
    <a:srgbClr val="FCC439"/>
    <a:srgbClr val="009999"/>
    <a:srgbClr val="FBC338"/>
    <a:srgbClr val="D18F2F"/>
    <a:srgbClr val="014B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98" autoAdjust="0"/>
    <p:restoredTop sz="94674" autoAdjust="0"/>
  </p:normalViewPr>
  <p:slideViewPr>
    <p:cSldViewPr snapToGrid="0" showGuides="1">
      <p:cViewPr varScale="1">
        <p:scale>
          <a:sx n="70" d="100"/>
          <a:sy n="70" d="100"/>
        </p:scale>
        <p:origin x="58" y="384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8C87EF23-9988-4C49-95CB-FCB287154118}" type="VALUE">
                      <a:rPr lang="en-US" sz="4400">
                        <a:solidFill>
                          <a:srgbClr val="00B050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6B4D-44D7-A433-E378DACAE78C}"/>
                </c:ext>
              </c:extLst>
            </c:dLbl>
            <c:dLbl>
              <c:idx val="2"/>
              <c:layout>
                <c:manualLayout>
                  <c:x val="0"/>
                  <c:y val="1.835201392193272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B4D-44D7-A433-E378DACAE78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400" b="0" i="0" u="none" strike="noStrike" kern="1200" baseline="0">
                    <a:solidFill>
                      <a:srgbClr val="00B05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7.9</c:v>
                </c:pt>
                <c:pt idx="1">
                  <c:v>9.1</c:v>
                </c:pt>
                <c:pt idx="2">
                  <c:v>20.2</c:v>
                </c:pt>
                <c:pt idx="3">
                  <c:v>30.4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B4D-44D7-A433-E378DACAE78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003735312"/>
        <c:axId val="1007115104"/>
      </c:barChart>
      <c:catAx>
        <c:axId val="1003735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7115104"/>
        <c:crosses val="autoZero"/>
        <c:auto val="1"/>
        <c:lblAlgn val="ctr"/>
        <c:lblOffset val="100"/>
        <c:noMultiLvlLbl val="0"/>
      </c:catAx>
      <c:valAx>
        <c:axId val="1007115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3735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12/28/2019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12/28/2019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920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179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4596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7377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0695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0659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0840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7A5C384-78D0-4088-9411-AB6790574770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A2D954-332B-47D0-BE9F-0F2BDE7795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6131" y="1979613"/>
            <a:ext cx="9139738" cy="2898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53408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AB3FE-9015-40FD-A870-D81B5A86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45720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24A5A7-66A2-7F43-9A7A-5E13F74F8C0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FB39FF5-7AF5-4963-9346-2640496A3302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9EF72CE-34D2-4581-98D2-89218BC1B4E4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AFD81C-E6E5-4292-828B-BD147E6DEA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0A6720D-B182-4290-BD91-1D1E4D93060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09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692" r:id="rId17"/>
    <p:sldLayoutId id="2147483697" r:id="rId18"/>
    <p:sldLayoutId id="2147483716" r:id="rId19"/>
    <p:sldLayoutId id="2147483674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jpg"/><Relationship Id="rId7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0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Relationship Id="rId5" Type="http://schemas.openxmlformats.org/officeDocument/2006/relationships/hyperlink" Target="file:///D:\Uni\&#1585;&#1608;&#1588;%20&#1662;&#1688;&#1608;&#1607;&#1588;\RIAA-Mid-Year-2017-News-and-Notes2.pdf" TargetMode="Externa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landr.com/dashboard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4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F82106-D233-45B7-9367-A4D988380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B3A953-EF44-42C3-96EA-5C8763D0B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4171" y="209028"/>
            <a:ext cx="8207829" cy="2319568"/>
          </a:xfrm>
        </p:spPr>
        <p:txBody>
          <a:bodyPr>
            <a:normAutofit/>
          </a:bodyPr>
          <a:lstStyle/>
          <a:p>
            <a:pPr algn="ctr" rtl="1"/>
            <a:r>
              <a:rPr lang="fa-IR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" panose="020B0603030804020204" pitchFamily="34" charset="-78"/>
                <a:cs typeface="Vazir" panose="020B0603030804020204" pitchFamily="34" charset="-78"/>
              </a:rPr>
              <a:t>تاثیرات هوش مصنوعی</a:t>
            </a:r>
            <a:br>
              <a:rPr lang="fa-IR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" panose="020B0603030804020204" pitchFamily="34" charset="-78"/>
                <a:cs typeface="Vazir" panose="020B0603030804020204" pitchFamily="34" charset="-78"/>
              </a:rPr>
            </a:br>
            <a:r>
              <a:rPr lang="fa-IR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" panose="020B0603030804020204" pitchFamily="34" charset="-78"/>
                <a:cs typeface="Vazir" panose="020B0603030804020204" pitchFamily="34" charset="-78"/>
              </a:rPr>
              <a:t> بر صنعت موسیقی</a:t>
            </a:r>
            <a:endParaRPr 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92C181-551A-46F3-BF17-B2F0775BF303}"/>
              </a:ext>
            </a:extLst>
          </p:cNvPr>
          <p:cNvSpPr txBox="1"/>
          <p:nvPr/>
        </p:nvSpPr>
        <p:spPr>
          <a:xfrm>
            <a:off x="6214188" y="3984171"/>
            <a:ext cx="39375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" panose="020B0603030804020204" pitchFamily="34" charset="-78"/>
                <a:cs typeface="Vazir" panose="020B0603030804020204" pitchFamily="34" charset="-78"/>
              </a:rPr>
              <a:t>ارائه دهنده : فائزه محمدی</a:t>
            </a:r>
          </a:p>
          <a:p>
            <a:pPr algn="ctr" rtl="1"/>
            <a:endParaRPr lang="fa-I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ctr" rtl="1"/>
            <a:r>
              <a:rPr lang="fa-I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zir" panose="020B0603030804020204" pitchFamily="34" charset="-78"/>
                <a:cs typeface="Vazir" panose="020B0603030804020204" pitchFamily="34" charset="-78"/>
              </a:rPr>
              <a:t>استاد راهنما : دکتر رضا صفابخش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76EF4B5-0E72-46B5-8E15-A6704D0D2653}"/>
              </a:ext>
            </a:extLst>
          </p:cNvPr>
          <p:cNvSpPr/>
          <p:nvPr/>
        </p:nvSpPr>
        <p:spPr>
          <a:xfrm>
            <a:off x="11216767" y="6100475"/>
            <a:ext cx="548497" cy="548497"/>
          </a:xfrm>
          <a:prstGeom prst="ellipse">
            <a:avLst/>
          </a:prstGeom>
          <a:solidFill>
            <a:schemeClr val="bg2"/>
          </a:solidFill>
          <a:ln w="38100">
            <a:solidFill>
              <a:srgbClr val="01456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999" dirty="0">
                <a:solidFill>
                  <a:srgbClr val="014E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83188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439">
            <a:alpha val="9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B7BBF6-A4BE-4DD2-9ABF-F2B765703566}"/>
              </a:ext>
            </a:extLst>
          </p:cNvPr>
          <p:cNvCxnSpPr/>
          <p:nvPr/>
        </p:nvCxnSpPr>
        <p:spPr>
          <a:xfrm>
            <a:off x="164123" y="2414954"/>
            <a:ext cx="1175824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AAD66A-9D77-422F-9AD9-EC16FE8D936C}"/>
              </a:ext>
            </a:extLst>
          </p:cNvPr>
          <p:cNvCxnSpPr/>
          <p:nvPr/>
        </p:nvCxnSpPr>
        <p:spPr>
          <a:xfrm>
            <a:off x="164123" y="2895600"/>
            <a:ext cx="1175824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D708C8E-DF07-420B-B7DF-80C1A2F79D4D}"/>
              </a:ext>
            </a:extLst>
          </p:cNvPr>
          <p:cNvCxnSpPr/>
          <p:nvPr/>
        </p:nvCxnSpPr>
        <p:spPr>
          <a:xfrm>
            <a:off x="164123" y="3399692"/>
            <a:ext cx="1175824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188EF4-BA32-4BB8-9C6A-1757B027EDFC}"/>
              </a:ext>
            </a:extLst>
          </p:cNvPr>
          <p:cNvCxnSpPr/>
          <p:nvPr/>
        </p:nvCxnSpPr>
        <p:spPr>
          <a:xfrm>
            <a:off x="164123" y="3880338"/>
            <a:ext cx="1175824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EB5ADB-5C1F-459A-BD64-D01B3DB3FC5A}"/>
              </a:ext>
            </a:extLst>
          </p:cNvPr>
          <p:cNvCxnSpPr/>
          <p:nvPr/>
        </p:nvCxnSpPr>
        <p:spPr>
          <a:xfrm>
            <a:off x="164123" y="4372709"/>
            <a:ext cx="1175824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E19B12F-5690-40CE-9D25-8ABEBD8BE318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5" b="100000" l="10000" r="90000">
                        <a14:foregroundMark x1="51707" y1="29883" x2="51707" y2="29883"/>
                        <a14:foregroundMark x1="54634" y1="3320" x2="54634" y2="3320"/>
                        <a14:foregroundMark x1="57805" y1="59180" x2="57805" y2="59180"/>
                        <a14:foregroundMark x1="45854" y1="87891" x2="45854" y2="87891"/>
                        <a14:foregroundMark x1="46829" y1="87109" x2="46829" y2="871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25465" y="2414954"/>
            <a:ext cx="4116265" cy="2534987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58264E6-BB9C-46D5-92F9-40FDA1A5C7F8}"/>
              </a:ext>
            </a:extLst>
          </p:cNvPr>
          <p:cNvSpPr/>
          <p:nvPr/>
        </p:nvSpPr>
        <p:spPr>
          <a:xfrm>
            <a:off x="11081657" y="6100475"/>
            <a:ext cx="683607" cy="659554"/>
          </a:xfrm>
          <a:prstGeom prst="ellipse">
            <a:avLst/>
          </a:prstGeom>
          <a:solidFill>
            <a:schemeClr val="bg2"/>
          </a:solidFill>
          <a:ln w="38100">
            <a:solidFill>
              <a:srgbClr val="01456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fa-IR" dirty="0">
                <a:solidFill>
                  <a:srgbClr val="014E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US" sz="1400" dirty="0">
              <a:solidFill>
                <a:srgbClr val="014E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B7A955-E256-4E1E-87EF-B57FB1825E4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4" b="99729" l="2024" r="97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0849" y="1207506"/>
            <a:ext cx="1015458" cy="17818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2235C-1C5A-44F3-93C8-DA2DFC91021C}"/>
              </a:ext>
            </a:extLst>
          </p:cNvPr>
          <p:cNvSpPr txBox="1"/>
          <p:nvPr/>
        </p:nvSpPr>
        <p:spPr>
          <a:xfrm>
            <a:off x="-47297" y="4555013"/>
            <a:ext cx="4013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solidFill>
                  <a:srgbClr val="01456F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مقدمه</a:t>
            </a:r>
            <a:endParaRPr lang="en-US" sz="2400" b="1" dirty="0">
              <a:solidFill>
                <a:srgbClr val="01456F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A73BC79-8151-41FA-BFEC-B837E73B1CB3}"/>
              </a:ext>
            </a:extLst>
          </p:cNvPr>
          <p:cNvCxnSpPr/>
          <p:nvPr/>
        </p:nvCxnSpPr>
        <p:spPr>
          <a:xfrm>
            <a:off x="1066800" y="2414954"/>
            <a:ext cx="0" cy="1957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E37AFB5-88F3-426E-8575-99B4873C6A74}"/>
              </a:ext>
            </a:extLst>
          </p:cNvPr>
          <p:cNvCxnSpPr/>
          <p:nvPr/>
        </p:nvCxnSpPr>
        <p:spPr>
          <a:xfrm>
            <a:off x="1172308" y="2414954"/>
            <a:ext cx="0" cy="19577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5F4D2267-A74D-4C42-93B5-1C67AFC58E9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4" b="99729" l="2024" r="97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79686" y="1421322"/>
            <a:ext cx="1015459" cy="178188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5B87069-6FB8-48C5-A0D0-6C9BD458DDE3}"/>
              </a:ext>
            </a:extLst>
          </p:cNvPr>
          <p:cNvSpPr txBox="1"/>
          <p:nvPr/>
        </p:nvSpPr>
        <p:spPr>
          <a:xfrm>
            <a:off x="1719500" y="4569452"/>
            <a:ext cx="4013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solidFill>
                  <a:srgbClr val="00B05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پخش </a:t>
            </a:r>
          </a:p>
          <a:p>
            <a:pPr algn="ctr" rtl="1"/>
            <a:r>
              <a:rPr lang="fa-IR" sz="2400" b="1" dirty="0">
                <a:solidFill>
                  <a:srgbClr val="00B05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و </a:t>
            </a:r>
          </a:p>
          <a:p>
            <a:pPr algn="ctr" rtl="1"/>
            <a:r>
              <a:rPr lang="fa-IR" sz="2400" b="1" dirty="0">
                <a:solidFill>
                  <a:srgbClr val="00B05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مسترینگ</a:t>
            </a:r>
            <a:endParaRPr lang="en-US" sz="2400" b="1" dirty="0">
              <a:solidFill>
                <a:srgbClr val="00B050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63FEA2-6557-470C-AD1F-0329E6B771F1}"/>
              </a:ext>
            </a:extLst>
          </p:cNvPr>
          <p:cNvSpPr txBox="1"/>
          <p:nvPr/>
        </p:nvSpPr>
        <p:spPr>
          <a:xfrm>
            <a:off x="3592481" y="4543304"/>
            <a:ext cx="38420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solidFill>
                  <a:srgbClr val="D95BCA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ساخت </a:t>
            </a:r>
            <a:endParaRPr lang="en-US" sz="2400" b="1" dirty="0">
              <a:solidFill>
                <a:srgbClr val="D95BCA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ctr" rtl="1"/>
            <a:r>
              <a:rPr lang="fa-IR" sz="2400" b="1" dirty="0">
                <a:solidFill>
                  <a:srgbClr val="D95BCA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موسیقی</a:t>
            </a:r>
            <a:endParaRPr lang="en-US" sz="2400" b="1" dirty="0">
              <a:solidFill>
                <a:srgbClr val="D95BCA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5ECAEF6-8900-4A9D-8F86-DC7FB8CB5D5A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4" b="99729" l="2024" r="97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61909" y="1685313"/>
            <a:ext cx="1015459" cy="17818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A0A5A8E-8ED7-4B3B-892E-6126F616FF04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4" b="99729" l="2024" r="97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17744" y="1896115"/>
            <a:ext cx="1015459" cy="17818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798DB6C-FD32-40AD-A4E4-88A095F2FD0A}"/>
              </a:ext>
            </a:extLst>
          </p:cNvPr>
          <p:cNvSpPr txBox="1"/>
          <p:nvPr/>
        </p:nvSpPr>
        <p:spPr>
          <a:xfrm>
            <a:off x="5427782" y="4556207"/>
            <a:ext cx="4013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solidFill>
                  <a:srgbClr val="7030A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مقایسه با</a:t>
            </a:r>
            <a:endParaRPr lang="en-US" sz="2400" b="1" dirty="0">
              <a:solidFill>
                <a:srgbClr val="7030A0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ctr" rtl="1"/>
            <a:r>
              <a:rPr lang="fa-IR" sz="2400" b="1" dirty="0">
                <a:solidFill>
                  <a:srgbClr val="7030A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اثر انسانی</a:t>
            </a:r>
            <a:endParaRPr lang="en-US" sz="2400" b="1" dirty="0">
              <a:solidFill>
                <a:srgbClr val="7030A0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B53D8AC-02E0-4365-97E7-2997276825FD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4" b="99729" l="2024" r="97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9473" y="2169715"/>
            <a:ext cx="1015459" cy="178188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68EB327-156F-4302-9D55-72FBAAFAEB08}"/>
              </a:ext>
            </a:extLst>
          </p:cNvPr>
          <p:cNvSpPr txBox="1"/>
          <p:nvPr/>
        </p:nvSpPr>
        <p:spPr>
          <a:xfrm>
            <a:off x="8286257" y="4569191"/>
            <a:ext cx="2234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solidFill>
                  <a:srgbClr val="00B0F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نتیجه گیری</a:t>
            </a:r>
            <a:endParaRPr lang="en-US" sz="2400" b="1" dirty="0">
              <a:solidFill>
                <a:srgbClr val="00B0F0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3B332A7-5B29-4EE0-8522-F23BF6A89C6D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4" b="99729" l="2024" r="97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3124" y="2344636"/>
            <a:ext cx="1015459" cy="178188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62E327A-E82A-4AB7-868E-6456B33205CD}"/>
              </a:ext>
            </a:extLst>
          </p:cNvPr>
          <p:cNvSpPr txBox="1"/>
          <p:nvPr/>
        </p:nvSpPr>
        <p:spPr>
          <a:xfrm>
            <a:off x="9987794" y="4547630"/>
            <a:ext cx="2234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solidFill>
                  <a:srgbClr val="C0000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منابع</a:t>
            </a:r>
            <a:endParaRPr lang="en-US" sz="2400" b="1" dirty="0">
              <a:solidFill>
                <a:srgbClr val="C00000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" name="Action Button: Blank 2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7EF758FE-AE43-4E8E-ACA4-1CB4DB5175BA}"/>
              </a:ext>
            </a:extLst>
          </p:cNvPr>
          <p:cNvSpPr/>
          <p:nvPr/>
        </p:nvSpPr>
        <p:spPr>
          <a:xfrm>
            <a:off x="5074257" y="1685312"/>
            <a:ext cx="1335295" cy="219502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856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</a:t>
            </a:r>
            <a:r>
              <a:rPr lang="en-US" b="0" dirty="0"/>
              <a:t>Us 2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LOREM IPSUM DOLOR SIT AMET</a:t>
            </a: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lvl="0"/>
            <a:r>
              <a:rPr lang="en-US" dirty="0"/>
              <a:t>Lorem ipsum dolor sit amet, consectetur adipiscing elit. </a:t>
            </a:r>
          </a:p>
          <a:p>
            <a:pPr lvl="0"/>
            <a:r>
              <a:rPr lang="en-US" dirty="0"/>
              <a:t>Ut fermentum a magna ut eleifend. Integer convallis suscipit ante eu varius. </a:t>
            </a:r>
          </a:p>
          <a:p>
            <a:pPr lvl="0"/>
            <a:r>
              <a:rPr lang="en-US" dirty="0"/>
              <a:t>Morbi a purus dolor. Suspendisse sit amet ipsum finibus justo viverra blandit. </a:t>
            </a:r>
          </a:p>
          <a:p>
            <a:pPr lvl="0"/>
            <a:r>
              <a:rPr lang="en-US" dirty="0"/>
              <a:t>Ut congue quis tortor eget sodales. </a:t>
            </a:r>
          </a:p>
        </p:txBody>
      </p:sp>
      <p:pic>
        <p:nvPicPr>
          <p:cNvPr id="59" name="Picture Placeholder 58" title="Buildings">
            <a:extLst>
              <a:ext uri="{FF2B5EF4-FFF2-40B4-BE49-F238E27FC236}">
                <a16:creationId xmlns:a16="http://schemas.microsoft.com/office/drawing/2014/main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3492" r="13492"/>
          <a:stretch>
            <a:fillRect/>
          </a:stretch>
        </p:blipFill>
        <p:spPr/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6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</a:t>
            </a:r>
            <a:r>
              <a:rPr lang="en-US" b="0" dirty="0"/>
              <a:t>Option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</a:t>
            </a:r>
          </a:p>
        </p:txBody>
      </p:sp>
      <p:graphicFrame>
        <p:nvGraphicFramePr>
          <p:cNvPr id="19" name="Table Placeholder 10">
            <a:extLst>
              <a:ext uri="{FF2B5EF4-FFF2-40B4-BE49-F238E27FC236}">
                <a16:creationId xmlns:a16="http://schemas.microsoft.com/office/drawing/2014/main" id="{FA7555E4-6CFC-1C44-B97A-BFEC35A63419}"/>
              </a:ext>
            </a:extLst>
          </p:cNvPr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3492397796"/>
              </p:ext>
            </p:extLst>
          </p:nvPr>
        </p:nvGraphicFramePr>
        <p:xfrm>
          <a:off x="609600" y="1949135"/>
          <a:ext cx="10854695" cy="3491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0939">
                  <a:extLst>
                    <a:ext uri="{9D8B030D-6E8A-4147-A177-3AD203B41FA5}">
                      <a16:colId xmlns:a16="http://schemas.microsoft.com/office/drawing/2014/main" val="4235906612"/>
                    </a:ext>
                  </a:extLst>
                </a:gridCol>
                <a:gridCol w="2170939">
                  <a:extLst>
                    <a:ext uri="{9D8B030D-6E8A-4147-A177-3AD203B41FA5}">
                      <a16:colId xmlns:a16="http://schemas.microsoft.com/office/drawing/2014/main" val="284311610"/>
                    </a:ext>
                  </a:extLst>
                </a:gridCol>
                <a:gridCol w="2170939">
                  <a:extLst>
                    <a:ext uri="{9D8B030D-6E8A-4147-A177-3AD203B41FA5}">
                      <a16:colId xmlns:a16="http://schemas.microsoft.com/office/drawing/2014/main" val="1235871454"/>
                    </a:ext>
                  </a:extLst>
                </a:gridCol>
                <a:gridCol w="2170939">
                  <a:extLst>
                    <a:ext uri="{9D8B030D-6E8A-4147-A177-3AD203B41FA5}">
                      <a16:colId xmlns:a16="http://schemas.microsoft.com/office/drawing/2014/main" val="2126728798"/>
                    </a:ext>
                  </a:extLst>
                </a:gridCol>
                <a:gridCol w="2170939">
                  <a:extLst>
                    <a:ext uri="{9D8B030D-6E8A-4147-A177-3AD203B41FA5}">
                      <a16:colId xmlns:a16="http://schemas.microsoft.com/office/drawing/2014/main" val="2084617311"/>
                    </a:ext>
                  </a:extLst>
                </a:gridCol>
              </a:tblGrid>
              <a:tr h="698309">
                <a:tc>
                  <a:txBody>
                    <a:bodyPr/>
                    <a:lstStyle/>
                    <a:p>
                      <a:pPr algn="ctr"/>
                      <a:r>
                        <a:rPr lang="en-IN" sz="1600" b="1" i="0" u="none" strike="noStrike" kern="120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COLUMN HEADING</a:t>
                      </a:r>
                      <a:r>
                        <a:rPr lang="en-IN" sz="1600" b="0" i="0" u="none" strike="noStrike" kern="120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i="0" u="none" strike="noStrike" kern="120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COLUMN HEADING</a:t>
                      </a:r>
                      <a:r>
                        <a:rPr lang="en-IN" sz="1600" b="0" i="0" u="none" strike="noStrike" kern="120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i="0" u="none" strike="noStrike" kern="120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COLUMN HEADING</a:t>
                      </a:r>
                      <a:r>
                        <a:rPr lang="en-IN" sz="1600" b="0" i="0" u="none" strike="noStrike" kern="120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i="0" u="none" strike="noStrike" kern="120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COLUMN HEADING</a:t>
                      </a:r>
                      <a:r>
                        <a:rPr lang="en-IN" sz="1600" b="0" i="0" u="none" strike="noStrike" kern="120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i="0" u="none" strike="noStrike" kern="120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COLUMN HEADING</a:t>
                      </a:r>
                      <a:r>
                        <a:rPr lang="en-IN" sz="1600" b="0" i="0" u="none" strike="noStrike" kern="120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579220"/>
                  </a:ext>
                </a:extLst>
              </a:tr>
              <a:tr h="698309">
                <a:tc>
                  <a:txBody>
                    <a:bodyPr/>
                    <a:lstStyle/>
                    <a:p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ROW HEADING</a:t>
                      </a:r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Row text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Row text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Row text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Row text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563405"/>
                  </a:ext>
                </a:extLst>
              </a:tr>
              <a:tr h="698309">
                <a:tc>
                  <a:txBody>
                    <a:bodyPr/>
                    <a:lstStyle/>
                    <a:p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ROW HEADING</a:t>
                      </a:r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Row text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Row text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Row text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Row text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125693"/>
                  </a:ext>
                </a:extLst>
              </a:tr>
              <a:tr h="698309">
                <a:tc>
                  <a:txBody>
                    <a:bodyPr/>
                    <a:lstStyle/>
                    <a:p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ROW HEADING</a:t>
                      </a:r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Row text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Row text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Row text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Row text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032543"/>
                  </a:ext>
                </a:extLst>
              </a:tr>
              <a:tr h="698309">
                <a:tc>
                  <a:txBody>
                    <a:bodyPr/>
                    <a:lstStyle/>
                    <a:p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ROW HEADING</a:t>
                      </a:r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123.45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123.45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123.45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123.45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881273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70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6" title="Building image">
            <a:extLst>
              <a:ext uri="{FF2B5EF4-FFF2-40B4-BE49-F238E27FC236}">
                <a16:creationId xmlns:a16="http://schemas.microsoft.com/office/drawing/2014/main" id="{BA026684-ED32-4C82-8EFB-03E9E047EA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743" r="20743"/>
          <a:stretch>
            <a:fillRect/>
          </a:stretch>
        </p:blipFill>
        <p:spPr/>
      </p:pic>
      <p:sp>
        <p:nvSpPr>
          <p:cNvPr id="19" name="Hexagon 18">
            <a:extLst>
              <a:ext uri="{FF2B5EF4-FFF2-40B4-BE49-F238E27FC236}">
                <a16:creationId xmlns:a16="http://schemas.microsoft.com/office/drawing/2014/main" id="{7CE8B54A-D8B2-498F-ACFB-31AC2DEB8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 descr="Company initials and name in grouped text">
            <a:extLst>
              <a:ext uri="{FF2B5EF4-FFF2-40B4-BE49-F238E27FC236}">
                <a16:creationId xmlns:a16="http://schemas.microsoft.com/office/drawing/2014/main" id="{82C4EAC6-3E04-4614-86BA-A23C851754D9}"/>
              </a:ext>
            </a:extLst>
          </p:cNvPr>
          <p:cNvGrpSpPr/>
          <p:nvPr/>
        </p:nvGrpSpPr>
        <p:grpSpPr>
          <a:xfrm>
            <a:off x="2955850" y="2855631"/>
            <a:ext cx="1860702" cy="1118752"/>
            <a:chOff x="2955850" y="2902286"/>
            <a:chExt cx="1860702" cy="111875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0626FA-81E3-4C45-BF2D-D52CF6D96238}"/>
                </a:ext>
              </a:extLst>
            </p:cNvPr>
            <p:cNvSpPr txBox="1"/>
            <p:nvPr/>
          </p:nvSpPr>
          <p:spPr>
            <a:xfrm>
              <a:off x="3238428" y="2902286"/>
              <a:ext cx="129554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FR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E86452-6AEA-4380-9682-AB26317ADB62}"/>
                </a:ext>
              </a:extLst>
            </p:cNvPr>
            <p:cNvSpPr txBox="1"/>
            <p:nvPr/>
          </p:nvSpPr>
          <p:spPr>
            <a:xfrm>
              <a:off x="2955850" y="3713261"/>
              <a:ext cx="18607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FABRIKAM RESIDENCES</a:t>
              </a:r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8B6C5EAB-81FF-4827-A160-22F4363C61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</a:t>
            </a:r>
            <a:r>
              <a:rPr lang="en-US" b="0" dirty="0"/>
              <a:t>You.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6611344-9447-438E-873C-299AF4110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Angelica Astrom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3FB895-3D21-4707-8EDE-3F825906DE4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208 555 0164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0B41C33-430D-4B31-A546-F856469194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angelica@fabrikamresidences.com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62065D0-127B-4884-9760-D1FFEC38A6F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www.fabrikamresidences.com</a:t>
            </a:r>
          </a:p>
        </p:txBody>
      </p:sp>
    </p:spTree>
    <p:extLst>
      <p:ext uri="{BB962C8B-B14F-4D97-AF65-F5344CB8AC3E}">
        <p14:creationId xmlns:p14="http://schemas.microsoft.com/office/powerpoint/2010/main" val="226095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92BF91-1CA4-4DA0-9289-475AF6F142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66710D-28AC-4C32-9442-8DDD0E2A99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Template Editing Instructions and Feedback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439">
            <a:alpha val="9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B7BBF6-A4BE-4DD2-9ABF-F2B765703566}"/>
              </a:ext>
            </a:extLst>
          </p:cNvPr>
          <p:cNvCxnSpPr/>
          <p:nvPr/>
        </p:nvCxnSpPr>
        <p:spPr>
          <a:xfrm>
            <a:off x="164123" y="2414954"/>
            <a:ext cx="1175824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AAD66A-9D77-422F-9AD9-EC16FE8D936C}"/>
              </a:ext>
            </a:extLst>
          </p:cNvPr>
          <p:cNvCxnSpPr/>
          <p:nvPr/>
        </p:nvCxnSpPr>
        <p:spPr>
          <a:xfrm>
            <a:off x="164123" y="2895600"/>
            <a:ext cx="1175824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D708C8E-DF07-420B-B7DF-80C1A2F79D4D}"/>
              </a:ext>
            </a:extLst>
          </p:cNvPr>
          <p:cNvCxnSpPr/>
          <p:nvPr/>
        </p:nvCxnSpPr>
        <p:spPr>
          <a:xfrm>
            <a:off x="164123" y="3399692"/>
            <a:ext cx="1175824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188EF4-BA32-4BB8-9C6A-1757B027EDFC}"/>
              </a:ext>
            </a:extLst>
          </p:cNvPr>
          <p:cNvCxnSpPr/>
          <p:nvPr/>
        </p:nvCxnSpPr>
        <p:spPr>
          <a:xfrm>
            <a:off x="164123" y="3880338"/>
            <a:ext cx="1175824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EB5ADB-5C1F-459A-BD64-D01B3DB3FC5A}"/>
              </a:ext>
            </a:extLst>
          </p:cNvPr>
          <p:cNvCxnSpPr/>
          <p:nvPr/>
        </p:nvCxnSpPr>
        <p:spPr>
          <a:xfrm>
            <a:off x="164123" y="4372709"/>
            <a:ext cx="1175824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E19B12F-5690-40CE-9D25-8ABEBD8BE318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5" b="100000" l="10000" r="90000">
                        <a14:foregroundMark x1="51707" y1="29883" x2="51707" y2="29883"/>
                        <a14:foregroundMark x1="54634" y1="3320" x2="54634" y2="3320"/>
                        <a14:foregroundMark x1="57805" y1="59180" x2="57805" y2="59180"/>
                        <a14:foregroundMark x1="45854" y1="87891" x2="45854" y2="87891"/>
                        <a14:foregroundMark x1="46829" y1="87109" x2="46829" y2="871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25465" y="2414954"/>
            <a:ext cx="4116265" cy="2534987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58264E6-BB9C-46D5-92F9-40FDA1A5C7F8}"/>
              </a:ext>
            </a:extLst>
          </p:cNvPr>
          <p:cNvSpPr/>
          <p:nvPr/>
        </p:nvSpPr>
        <p:spPr>
          <a:xfrm>
            <a:off x="11216767" y="6100475"/>
            <a:ext cx="548497" cy="548497"/>
          </a:xfrm>
          <a:prstGeom prst="ellipse">
            <a:avLst/>
          </a:prstGeom>
          <a:solidFill>
            <a:schemeClr val="bg2"/>
          </a:solidFill>
          <a:ln w="38100">
            <a:solidFill>
              <a:srgbClr val="01456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fa-IR" sz="1999" dirty="0">
                <a:solidFill>
                  <a:srgbClr val="014E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999" dirty="0">
              <a:solidFill>
                <a:srgbClr val="014E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B7A955-E256-4E1E-87EF-B57FB1825E46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4" b="99729" l="2024" r="97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0849" y="1207506"/>
            <a:ext cx="1015458" cy="17818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2235C-1C5A-44F3-93C8-DA2DFC91021C}"/>
              </a:ext>
            </a:extLst>
          </p:cNvPr>
          <p:cNvSpPr txBox="1"/>
          <p:nvPr/>
        </p:nvSpPr>
        <p:spPr>
          <a:xfrm>
            <a:off x="-47297" y="4555013"/>
            <a:ext cx="4013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solidFill>
                  <a:srgbClr val="01456F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مقدمه</a:t>
            </a:r>
            <a:endParaRPr lang="en-US" sz="2400" b="1" dirty="0">
              <a:solidFill>
                <a:srgbClr val="01456F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A73BC79-8151-41FA-BFEC-B837E73B1CB3}"/>
              </a:ext>
            </a:extLst>
          </p:cNvPr>
          <p:cNvCxnSpPr/>
          <p:nvPr/>
        </p:nvCxnSpPr>
        <p:spPr>
          <a:xfrm>
            <a:off x="1066800" y="2414954"/>
            <a:ext cx="0" cy="1957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E37AFB5-88F3-426E-8575-99B4873C6A74}"/>
              </a:ext>
            </a:extLst>
          </p:cNvPr>
          <p:cNvCxnSpPr/>
          <p:nvPr/>
        </p:nvCxnSpPr>
        <p:spPr>
          <a:xfrm>
            <a:off x="1172308" y="2414954"/>
            <a:ext cx="0" cy="19577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5F4D2267-A74D-4C42-93B5-1C67AFC58E9A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4" b="99729" l="2024" r="97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79686" y="1421322"/>
            <a:ext cx="1015459" cy="178188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5B87069-6FB8-48C5-A0D0-6C9BD458DDE3}"/>
              </a:ext>
            </a:extLst>
          </p:cNvPr>
          <p:cNvSpPr txBox="1"/>
          <p:nvPr/>
        </p:nvSpPr>
        <p:spPr>
          <a:xfrm>
            <a:off x="1719500" y="4569452"/>
            <a:ext cx="4013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solidFill>
                  <a:srgbClr val="00B05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پخش </a:t>
            </a:r>
          </a:p>
          <a:p>
            <a:pPr algn="ctr" rtl="1"/>
            <a:r>
              <a:rPr lang="fa-IR" sz="2400" b="1" dirty="0">
                <a:solidFill>
                  <a:srgbClr val="00B05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و </a:t>
            </a:r>
          </a:p>
          <a:p>
            <a:pPr algn="ctr" rtl="1"/>
            <a:r>
              <a:rPr lang="fa-IR" sz="2400" b="1" dirty="0">
                <a:solidFill>
                  <a:srgbClr val="00B05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مسترینگ</a:t>
            </a:r>
            <a:endParaRPr lang="en-US" sz="2400" b="1" dirty="0">
              <a:solidFill>
                <a:srgbClr val="00B050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63FEA2-6557-470C-AD1F-0329E6B771F1}"/>
              </a:ext>
            </a:extLst>
          </p:cNvPr>
          <p:cNvSpPr txBox="1"/>
          <p:nvPr/>
        </p:nvSpPr>
        <p:spPr>
          <a:xfrm>
            <a:off x="3592481" y="4543304"/>
            <a:ext cx="38420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solidFill>
                  <a:srgbClr val="D95BCA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ساخت </a:t>
            </a:r>
            <a:endParaRPr lang="en-US" sz="2400" b="1" dirty="0">
              <a:solidFill>
                <a:srgbClr val="D95BCA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ctr" rtl="1"/>
            <a:r>
              <a:rPr lang="fa-IR" sz="2400" b="1" dirty="0">
                <a:solidFill>
                  <a:srgbClr val="D95BCA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موسیقی</a:t>
            </a:r>
            <a:endParaRPr lang="en-US" sz="2400" b="1" dirty="0">
              <a:solidFill>
                <a:srgbClr val="D95BCA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5ECAEF6-8900-4A9D-8F86-DC7FB8CB5D5A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4" b="99729" l="2024" r="97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61909" y="1685313"/>
            <a:ext cx="1015459" cy="17818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A0A5A8E-8ED7-4B3B-892E-6126F616FF04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4" b="99729" l="2024" r="97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17744" y="1896115"/>
            <a:ext cx="1015459" cy="17818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798DB6C-FD32-40AD-A4E4-88A095F2FD0A}"/>
              </a:ext>
            </a:extLst>
          </p:cNvPr>
          <p:cNvSpPr txBox="1"/>
          <p:nvPr/>
        </p:nvSpPr>
        <p:spPr>
          <a:xfrm>
            <a:off x="5427782" y="4556207"/>
            <a:ext cx="4013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solidFill>
                  <a:srgbClr val="7030A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مقایسه با</a:t>
            </a:r>
            <a:endParaRPr lang="en-US" sz="2400" b="1" dirty="0">
              <a:solidFill>
                <a:srgbClr val="7030A0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ctr" rtl="1"/>
            <a:r>
              <a:rPr lang="fa-IR" sz="2400" b="1" dirty="0">
                <a:solidFill>
                  <a:srgbClr val="7030A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اثر انسانی</a:t>
            </a:r>
            <a:endParaRPr lang="en-US" sz="2400" b="1" dirty="0">
              <a:solidFill>
                <a:srgbClr val="7030A0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B53D8AC-02E0-4365-97E7-2997276825FD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4" b="99729" l="2024" r="97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9473" y="2169715"/>
            <a:ext cx="1015459" cy="178188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68EB327-156F-4302-9D55-72FBAAFAEB08}"/>
              </a:ext>
            </a:extLst>
          </p:cNvPr>
          <p:cNvSpPr txBox="1"/>
          <p:nvPr/>
        </p:nvSpPr>
        <p:spPr>
          <a:xfrm>
            <a:off x="8286257" y="4569191"/>
            <a:ext cx="2234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solidFill>
                  <a:srgbClr val="00B0F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نتیجه گیری</a:t>
            </a:r>
            <a:endParaRPr lang="en-US" sz="2400" b="1" dirty="0">
              <a:solidFill>
                <a:srgbClr val="00B0F0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3B332A7-5B29-4EE0-8522-F23BF6A89C6D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4" b="99729" l="2024" r="97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3124" y="2344636"/>
            <a:ext cx="1015459" cy="178188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62E327A-E82A-4AB7-868E-6456B33205CD}"/>
              </a:ext>
            </a:extLst>
          </p:cNvPr>
          <p:cNvSpPr txBox="1"/>
          <p:nvPr/>
        </p:nvSpPr>
        <p:spPr>
          <a:xfrm>
            <a:off x="9987794" y="4547630"/>
            <a:ext cx="2234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solidFill>
                  <a:srgbClr val="C0000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منابع</a:t>
            </a:r>
            <a:endParaRPr lang="en-US" sz="2400" b="1" dirty="0">
              <a:solidFill>
                <a:srgbClr val="C00000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4" name="Action Button: Blank 3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D4704C2-8D97-4A6D-9087-5F36F5D69F7C}"/>
              </a:ext>
            </a:extLst>
          </p:cNvPr>
          <p:cNvSpPr/>
          <p:nvPr/>
        </p:nvSpPr>
        <p:spPr>
          <a:xfrm>
            <a:off x="1524000" y="1136243"/>
            <a:ext cx="1247491" cy="226344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7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000"/>
                            </p:stCondLst>
                            <p:childTnLst>
                              <p:par>
                                <p:cTn id="7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000"/>
                            </p:stCondLst>
                            <p:childTnLst>
                              <p:par>
                                <p:cTn id="10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8000"/>
                            </p:stCondLst>
                            <p:childTnLst>
                              <p:par>
                                <p:cTn id="13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0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3" grpId="0"/>
      <p:bldP spid="24" grpId="0"/>
      <p:bldP spid="27" grpId="0"/>
      <p:bldP spid="30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092067E-6B27-4863-9D71-6CA6E2FBC7A8}"/>
              </a:ext>
            </a:extLst>
          </p:cNvPr>
          <p:cNvGrpSpPr/>
          <p:nvPr/>
        </p:nvGrpSpPr>
        <p:grpSpPr>
          <a:xfrm>
            <a:off x="2081710" y="1095375"/>
            <a:ext cx="7458075" cy="5762625"/>
            <a:chOff x="3506788" y="1241425"/>
            <a:chExt cx="5176838" cy="561657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370E692-4F2D-43D3-8C00-5F59FB7A9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0526" y="5394325"/>
              <a:ext cx="1524000" cy="1463675"/>
            </a:xfrm>
            <a:custGeom>
              <a:avLst/>
              <a:gdLst>
                <a:gd name="T0" fmla="*/ 0 w 688"/>
                <a:gd name="T1" fmla="*/ 0 h 661"/>
                <a:gd name="T2" fmla="*/ 0 w 688"/>
                <a:gd name="T3" fmla="*/ 246 h 661"/>
                <a:gd name="T4" fmla="*/ 82 w 688"/>
                <a:gd name="T5" fmla="*/ 328 h 661"/>
                <a:gd name="T6" fmla="*/ 606 w 688"/>
                <a:gd name="T7" fmla="*/ 328 h 661"/>
                <a:gd name="T8" fmla="*/ 688 w 688"/>
                <a:gd name="T9" fmla="*/ 409 h 661"/>
                <a:gd name="T10" fmla="*/ 688 w 688"/>
                <a:gd name="T11" fmla="*/ 661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8" h="661">
                  <a:moveTo>
                    <a:pt x="0" y="0"/>
                  </a:moveTo>
                  <a:cubicBezTo>
                    <a:pt x="0" y="246"/>
                    <a:pt x="0" y="246"/>
                    <a:pt x="0" y="246"/>
                  </a:cubicBezTo>
                  <a:cubicBezTo>
                    <a:pt x="0" y="291"/>
                    <a:pt x="37" y="328"/>
                    <a:pt x="82" y="328"/>
                  </a:cubicBezTo>
                  <a:cubicBezTo>
                    <a:pt x="606" y="328"/>
                    <a:pt x="606" y="328"/>
                    <a:pt x="606" y="328"/>
                  </a:cubicBezTo>
                  <a:cubicBezTo>
                    <a:pt x="651" y="328"/>
                    <a:pt x="688" y="364"/>
                    <a:pt x="688" y="409"/>
                  </a:cubicBezTo>
                  <a:cubicBezTo>
                    <a:pt x="688" y="661"/>
                    <a:pt x="688" y="661"/>
                    <a:pt x="688" y="661"/>
                  </a:cubicBezTo>
                </a:path>
              </a:pathLst>
            </a:custGeom>
            <a:noFill/>
            <a:ln w="7937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0596415-6491-4BCD-8699-0954C8E2A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5601" y="4892675"/>
              <a:ext cx="69850" cy="300038"/>
            </a:xfrm>
            <a:custGeom>
              <a:avLst/>
              <a:gdLst>
                <a:gd name="T0" fmla="*/ 32 w 32"/>
                <a:gd name="T1" fmla="*/ 0 h 136"/>
                <a:gd name="T2" fmla="*/ 0 w 32"/>
                <a:gd name="T3" fmla="*/ 0 h 136"/>
                <a:gd name="T4" fmla="*/ 1 w 32"/>
                <a:gd name="T5" fmla="*/ 25 h 136"/>
                <a:gd name="T6" fmla="*/ 1 w 32"/>
                <a:gd name="T7" fmla="*/ 136 h 136"/>
                <a:gd name="T8" fmla="*/ 30 w 32"/>
                <a:gd name="T9" fmla="*/ 136 h 136"/>
                <a:gd name="T10" fmla="*/ 30 w 32"/>
                <a:gd name="T11" fmla="*/ 25 h 136"/>
                <a:gd name="T12" fmla="*/ 32 w 32"/>
                <a:gd name="T1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36">
                  <a:moveTo>
                    <a:pt x="3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1" y="25"/>
                    <a:pt x="1" y="25"/>
                  </a:cubicBezTo>
                  <a:cubicBezTo>
                    <a:pt x="1" y="136"/>
                    <a:pt x="1" y="136"/>
                    <a:pt x="1" y="136"/>
                  </a:cubicBezTo>
                  <a:cubicBezTo>
                    <a:pt x="30" y="136"/>
                    <a:pt x="30" y="136"/>
                    <a:pt x="30" y="13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30" y="14"/>
                    <a:pt x="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D5C4E6A-E342-4673-B148-3AE55F466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851" y="4781550"/>
              <a:ext cx="120650" cy="88900"/>
            </a:xfrm>
            <a:custGeom>
              <a:avLst/>
              <a:gdLst>
                <a:gd name="T0" fmla="*/ 41 w 55"/>
                <a:gd name="T1" fmla="*/ 4 h 40"/>
                <a:gd name="T2" fmla="*/ 26 w 55"/>
                <a:gd name="T3" fmla="*/ 0 h 40"/>
                <a:gd name="T4" fmla="*/ 0 w 55"/>
                <a:gd name="T5" fmla="*/ 40 h 40"/>
                <a:gd name="T6" fmla="*/ 36 w 55"/>
                <a:gd name="T7" fmla="*/ 40 h 40"/>
                <a:gd name="T8" fmla="*/ 54 w 55"/>
                <a:gd name="T9" fmla="*/ 28 h 40"/>
                <a:gd name="T10" fmla="*/ 41 w 55"/>
                <a:gd name="T11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40">
                  <a:moveTo>
                    <a:pt x="41" y="4"/>
                  </a:moveTo>
                  <a:cubicBezTo>
                    <a:pt x="35" y="1"/>
                    <a:pt x="31" y="0"/>
                    <a:pt x="26" y="0"/>
                  </a:cubicBezTo>
                  <a:cubicBezTo>
                    <a:pt x="10" y="0"/>
                    <a:pt x="3" y="23"/>
                    <a:pt x="0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45" y="40"/>
                    <a:pt x="52" y="35"/>
                    <a:pt x="54" y="28"/>
                  </a:cubicBezTo>
                  <a:cubicBezTo>
                    <a:pt x="55" y="21"/>
                    <a:pt x="53" y="11"/>
                    <a:pt x="41" y="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FEDC231-7BC9-4EDF-A348-8BD58C9C3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6376" y="4781550"/>
              <a:ext cx="123825" cy="88900"/>
            </a:xfrm>
            <a:custGeom>
              <a:avLst/>
              <a:gdLst>
                <a:gd name="T0" fmla="*/ 30 w 56"/>
                <a:gd name="T1" fmla="*/ 0 h 40"/>
                <a:gd name="T2" fmla="*/ 15 w 56"/>
                <a:gd name="T3" fmla="*/ 4 h 40"/>
                <a:gd name="T4" fmla="*/ 2 w 56"/>
                <a:gd name="T5" fmla="*/ 28 h 40"/>
                <a:gd name="T6" fmla="*/ 20 w 56"/>
                <a:gd name="T7" fmla="*/ 40 h 40"/>
                <a:gd name="T8" fmla="*/ 56 w 56"/>
                <a:gd name="T9" fmla="*/ 40 h 40"/>
                <a:gd name="T10" fmla="*/ 30 w 56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40">
                  <a:moveTo>
                    <a:pt x="30" y="0"/>
                  </a:moveTo>
                  <a:cubicBezTo>
                    <a:pt x="25" y="0"/>
                    <a:pt x="21" y="1"/>
                    <a:pt x="15" y="4"/>
                  </a:cubicBezTo>
                  <a:cubicBezTo>
                    <a:pt x="3" y="11"/>
                    <a:pt x="0" y="21"/>
                    <a:pt x="2" y="28"/>
                  </a:cubicBezTo>
                  <a:cubicBezTo>
                    <a:pt x="4" y="35"/>
                    <a:pt x="11" y="40"/>
                    <a:pt x="20" y="40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3" y="23"/>
                    <a:pt x="46" y="0"/>
                    <a:pt x="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2190350-9757-46D4-93BB-80E8A8CA3A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67151" y="4454525"/>
              <a:ext cx="658813" cy="968375"/>
            </a:xfrm>
            <a:custGeom>
              <a:avLst/>
              <a:gdLst>
                <a:gd name="T0" fmla="*/ 139 w 297"/>
                <a:gd name="T1" fmla="*/ 6 h 438"/>
                <a:gd name="T2" fmla="*/ 3 w 297"/>
                <a:gd name="T3" fmla="*/ 142 h 438"/>
                <a:gd name="T4" fmla="*/ 50 w 297"/>
                <a:gd name="T5" fmla="*/ 261 h 438"/>
                <a:gd name="T6" fmla="*/ 86 w 297"/>
                <a:gd name="T7" fmla="*/ 342 h 438"/>
                <a:gd name="T8" fmla="*/ 86 w 297"/>
                <a:gd name="T9" fmla="*/ 394 h 438"/>
                <a:gd name="T10" fmla="*/ 105 w 297"/>
                <a:gd name="T11" fmla="*/ 414 h 438"/>
                <a:gd name="T12" fmla="*/ 116 w 297"/>
                <a:gd name="T13" fmla="*/ 414 h 438"/>
                <a:gd name="T14" fmla="*/ 150 w 297"/>
                <a:gd name="T15" fmla="*/ 438 h 438"/>
                <a:gd name="T16" fmla="*/ 184 w 297"/>
                <a:gd name="T17" fmla="*/ 414 h 438"/>
                <a:gd name="T18" fmla="*/ 195 w 297"/>
                <a:gd name="T19" fmla="*/ 414 h 438"/>
                <a:gd name="T20" fmla="*/ 214 w 297"/>
                <a:gd name="T21" fmla="*/ 394 h 438"/>
                <a:gd name="T22" fmla="*/ 214 w 297"/>
                <a:gd name="T23" fmla="*/ 342 h 438"/>
                <a:gd name="T24" fmla="*/ 249 w 297"/>
                <a:gd name="T25" fmla="*/ 261 h 438"/>
                <a:gd name="T26" fmla="*/ 297 w 297"/>
                <a:gd name="T27" fmla="*/ 153 h 438"/>
                <a:gd name="T28" fmla="*/ 139 w 297"/>
                <a:gd name="T29" fmla="*/ 6 h 438"/>
                <a:gd name="T30" fmla="*/ 240 w 297"/>
                <a:gd name="T31" fmla="*/ 178 h 438"/>
                <a:gd name="T32" fmla="*/ 213 w 297"/>
                <a:gd name="T33" fmla="*/ 198 h 438"/>
                <a:gd name="T34" fmla="*/ 176 w 297"/>
                <a:gd name="T35" fmla="*/ 198 h 438"/>
                <a:gd name="T36" fmla="*/ 174 w 297"/>
                <a:gd name="T37" fmla="*/ 223 h 438"/>
                <a:gd name="T38" fmla="*/ 174 w 297"/>
                <a:gd name="T39" fmla="*/ 334 h 438"/>
                <a:gd name="T40" fmla="*/ 197 w 297"/>
                <a:gd name="T41" fmla="*/ 334 h 438"/>
                <a:gd name="T42" fmla="*/ 202 w 297"/>
                <a:gd name="T43" fmla="*/ 338 h 438"/>
                <a:gd name="T44" fmla="*/ 197 w 297"/>
                <a:gd name="T45" fmla="*/ 343 h 438"/>
                <a:gd name="T46" fmla="*/ 141 w 297"/>
                <a:gd name="T47" fmla="*/ 343 h 438"/>
                <a:gd name="T48" fmla="*/ 199 w 297"/>
                <a:gd name="T49" fmla="*/ 358 h 438"/>
                <a:gd name="T50" fmla="*/ 202 w 297"/>
                <a:gd name="T51" fmla="*/ 363 h 438"/>
                <a:gd name="T52" fmla="*/ 198 w 297"/>
                <a:gd name="T53" fmla="*/ 368 h 438"/>
                <a:gd name="T54" fmla="*/ 141 w 297"/>
                <a:gd name="T55" fmla="*/ 370 h 438"/>
                <a:gd name="T56" fmla="*/ 198 w 297"/>
                <a:gd name="T57" fmla="*/ 383 h 438"/>
                <a:gd name="T58" fmla="*/ 202 w 297"/>
                <a:gd name="T59" fmla="*/ 388 h 438"/>
                <a:gd name="T60" fmla="*/ 197 w 297"/>
                <a:gd name="T61" fmla="*/ 392 h 438"/>
                <a:gd name="T62" fmla="*/ 102 w 297"/>
                <a:gd name="T63" fmla="*/ 392 h 438"/>
                <a:gd name="T64" fmla="*/ 98 w 297"/>
                <a:gd name="T65" fmla="*/ 387 h 438"/>
                <a:gd name="T66" fmla="*/ 102 w 297"/>
                <a:gd name="T67" fmla="*/ 383 h 438"/>
                <a:gd name="T68" fmla="*/ 151 w 297"/>
                <a:gd name="T69" fmla="*/ 383 h 438"/>
                <a:gd name="T70" fmla="*/ 101 w 297"/>
                <a:gd name="T71" fmla="*/ 372 h 438"/>
                <a:gd name="T72" fmla="*/ 98 w 297"/>
                <a:gd name="T73" fmla="*/ 367 h 438"/>
                <a:gd name="T74" fmla="*/ 102 w 297"/>
                <a:gd name="T75" fmla="*/ 362 h 438"/>
                <a:gd name="T76" fmla="*/ 165 w 297"/>
                <a:gd name="T77" fmla="*/ 360 h 438"/>
                <a:gd name="T78" fmla="*/ 101 w 297"/>
                <a:gd name="T79" fmla="*/ 343 h 438"/>
                <a:gd name="T80" fmla="*/ 98 w 297"/>
                <a:gd name="T81" fmla="*/ 338 h 438"/>
                <a:gd name="T82" fmla="*/ 102 w 297"/>
                <a:gd name="T83" fmla="*/ 334 h 438"/>
                <a:gd name="T84" fmla="*/ 126 w 297"/>
                <a:gd name="T85" fmla="*/ 334 h 438"/>
                <a:gd name="T86" fmla="*/ 126 w 297"/>
                <a:gd name="T87" fmla="*/ 223 h 438"/>
                <a:gd name="T88" fmla="*/ 124 w 297"/>
                <a:gd name="T89" fmla="*/ 198 h 438"/>
                <a:gd name="T90" fmla="*/ 87 w 297"/>
                <a:gd name="T91" fmla="*/ 198 h 438"/>
                <a:gd name="T92" fmla="*/ 60 w 297"/>
                <a:gd name="T93" fmla="*/ 178 h 438"/>
                <a:gd name="T94" fmla="*/ 78 w 297"/>
                <a:gd name="T95" fmla="*/ 144 h 438"/>
                <a:gd name="T96" fmla="*/ 97 w 297"/>
                <a:gd name="T97" fmla="*/ 138 h 438"/>
                <a:gd name="T98" fmla="*/ 133 w 297"/>
                <a:gd name="T99" fmla="*/ 188 h 438"/>
                <a:gd name="T100" fmla="*/ 167 w 297"/>
                <a:gd name="T101" fmla="*/ 188 h 438"/>
                <a:gd name="T102" fmla="*/ 203 w 297"/>
                <a:gd name="T103" fmla="*/ 138 h 438"/>
                <a:gd name="T104" fmla="*/ 222 w 297"/>
                <a:gd name="T105" fmla="*/ 144 h 438"/>
                <a:gd name="T106" fmla="*/ 240 w 297"/>
                <a:gd name="T107" fmla="*/ 17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7" h="438">
                  <a:moveTo>
                    <a:pt x="139" y="6"/>
                  </a:moveTo>
                  <a:cubicBezTo>
                    <a:pt x="67" y="11"/>
                    <a:pt x="8" y="70"/>
                    <a:pt x="3" y="142"/>
                  </a:cubicBezTo>
                  <a:cubicBezTo>
                    <a:pt x="0" y="189"/>
                    <a:pt x="18" y="232"/>
                    <a:pt x="50" y="261"/>
                  </a:cubicBezTo>
                  <a:cubicBezTo>
                    <a:pt x="72" y="282"/>
                    <a:pt x="86" y="311"/>
                    <a:pt x="86" y="342"/>
                  </a:cubicBezTo>
                  <a:cubicBezTo>
                    <a:pt x="86" y="394"/>
                    <a:pt x="86" y="394"/>
                    <a:pt x="86" y="394"/>
                  </a:cubicBezTo>
                  <a:cubicBezTo>
                    <a:pt x="86" y="405"/>
                    <a:pt x="94" y="414"/>
                    <a:pt x="105" y="414"/>
                  </a:cubicBezTo>
                  <a:cubicBezTo>
                    <a:pt x="116" y="414"/>
                    <a:pt x="116" y="414"/>
                    <a:pt x="116" y="414"/>
                  </a:cubicBezTo>
                  <a:cubicBezTo>
                    <a:pt x="121" y="428"/>
                    <a:pt x="134" y="438"/>
                    <a:pt x="150" y="438"/>
                  </a:cubicBezTo>
                  <a:cubicBezTo>
                    <a:pt x="166" y="438"/>
                    <a:pt x="179" y="428"/>
                    <a:pt x="184" y="414"/>
                  </a:cubicBezTo>
                  <a:cubicBezTo>
                    <a:pt x="195" y="414"/>
                    <a:pt x="195" y="414"/>
                    <a:pt x="195" y="414"/>
                  </a:cubicBezTo>
                  <a:cubicBezTo>
                    <a:pt x="205" y="414"/>
                    <a:pt x="214" y="405"/>
                    <a:pt x="214" y="394"/>
                  </a:cubicBezTo>
                  <a:cubicBezTo>
                    <a:pt x="214" y="342"/>
                    <a:pt x="214" y="342"/>
                    <a:pt x="214" y="342"/>
                  </a:cubicBezTo>
                  <a:cubicBezTo>
                    <a:pt x="214" y="311"/>
                    <a:pt x="227" y="282"/>
                    <a:pt x="249" y="261"/>
                  </a:cubicBezTo>
                  <a:cubicBezTo>
                    <a:pt x="279" y="235"/>
                    <a:pt x="297" y="196"/>
                    <a:pt x="297" y="153"/>
                  </a:cubicBezTo>
                  <a:cubicBezTo>
                    <a:pt x="297" y="68"/>
                    <a:pt x="225" y="0"/>
                    <a:pt x="139" y="6"/>
                  </a:cubicBezTo>
                  <a:close/>
                  <a:moveTo>
                    <a:pt x="240" y="178"/>
                  </a:moveTo>
                  <a:cubicBezTo>
                    <a:pt x="237" y="190"/>
                    <a:pt x="226" y="198"/>
                    <a:pt x="213" y="198"/>
                  </a:cubicBezTo>
                  <a:cubicBezTo>
                    <a:pt x="176" y="198"/>
                    <a:pt x="176" y="198"/>
                    <a:pt x="176" y="198"/>
                  </a:cubicBezTo>
                  <a:cubicBezTo>
                    <a:pt x="174" y="212"/>
                    <a:pt x="174" y="223"/>
                    <a:pt x="174" y="223"/>
                  </a:cubicBezTo>
                  <a:cubicBezTo>
                    <a:pt x="174" y="334"/>
                    <a:pt x="174" y="334"/>
                    <a:pt x="174" y="334"/>
                  </a:cubicBezTo>
                  <a:cubicBezTo>
                    <a:pt x="197" y="334"/>
                    <a:pt x="197" y="334"/>
                    <a:pt x="197" y="334"/>
                  </a:cubicBezTo>
                  <a:cubicBezTo>
                    <a:pt x="200" y="334"/>
                    <a:pt x="202" y="336"/>
                    <a:pt x="202" y="338"/>
                  </a:cubicBezTo>
                  <a:cubicBezTo>
                    <a:pt x="202" y="341"/>
                    <a:pt x="200" y="343"/>
                    <a:pt x="197" y="343"/>
                  </a:cubicBezTo>
                  <a:cubicBezTo>
                    <a:pt x="141" y="343"/>
                    <a:pt x="141" y="343"/>
                    <a:pt x="141" y="343"/>
                  </a:cubicBezTo>
                  <a:cubicBezTo>
                    <a:pt x="199" y="358"/>
                    <a:pt x="199" y="358"/>
                    <a:pt x="199" y="358"/>
                  </a:cubicBezTo>
                  <a:cubicBezTo>
                    <a:pt x="201" y="359"/>
                    <a:pt x="203" y="361"/>
                    <a:pt x="202" y="363"/>
                  </a:cubicBezTo>
                  <a:cubicBezTo>
                    <a:pt x="202" y="366"/>
                    <a:pt x="200" y="368"/>
                    <a:pt x="198" y="368"/>
                  </a:cubicBezTo>
                  <a:cubicBezTo>
                    <a:pt x="141" y="370"/>
                    <a:pt x="141" y="370"/>
                    <a:pt x="141" y="370"/>
                  </a:cubicBezTo>
                  <a:cubicBezTo>
                    <a:pt x="198" y="383"/>
                    <a:pt x="198" y="383"/>
                    <a:pt x="198" y="383"/>
                  </a:cubicBezTo>
                  <a:cubicBezTo>
                    <a:pt x="201" y="383"/>
                    <a:pt x="203" y="385"/>
                    <a:pt x="202" y="388"/>
                  </a:cubicBezTo>
                  <a:cubicBezTo>
                    <a:pt x="202" y="390"/>
                    <a:pt x="200" y="392"/>
                    <a:pt x="197" y="392"/>
                  </a:cubicBezTo>
                  <a:cubicBezTo>
                    <a:pt x="102" y="392"/>
                    <a:pt x="102" y="392"/>
                    <a:pt x="102" y="392"/>
                  </a:cubicBezTo>
                  <a:cubicBezTo>
                    <a:pt x="100" y="392"/>
                    <a:pt x="98" y="390"/>
                    <a:pt x="98" y="387"/>
                  </a:cubicBezTo>
                  <a:cubicBezTo>
                    <a:pt x="98" y="385"/>
                    <a:pt x="100" y="383"/>
                    <a:pt x="102" y="383"/>
                  </a:cubicBezTo>
                  <a:cubicBezTo>
                    <a:pt x="151" y="383"/>
                    <a:pt x="151" y="383"/>
                    <a:pt x="151" y="383"/>
                  </a:cubicBezTo>
                  <a:cubicBezTo>
                    <a:pt x="101" y="372"/>
                    <a:pt x="101" y="372"/>
                    <a:pt x="101" y="372"/>
                  </a:cubicBezTo>
                  <a:cubicBezTo>
                    <a:pt x="99" y="372"/>
                    <a:pt x="97" y="369"/>
                    <a:pt x="98" y="367"/>
                  </a:cubicBezTo>
                  <a:cubicBezTo>
                    <a:pt x="98" y="365"/>
                    <a:pt x="100" y="363"/>
                    <a:pt x="102" y="362"/>
                  </a:cubicBezTo>
                  <a:cubicBezTo>
                    <a:pt x="165" y="360"/>
                    <a:pt x="165" y="360"/>
                    <a:pt x="165" y="360"/>
                  </a:cubicBezTo>
                  <a:cubicBezTo>
                    <a:pt x="101" y="343"/>
                    <a:pt x="101" y="343"/>
                    <a:pt x="101" y="343"/>
                  </a:cubicBezTo>
                  <a:cubicBezTo>
                    <a:pt x="99" y="343"/>
                    <a:pt x="97" y="340"/>
                    <a:pt x="98" y="338"/>
                  </a:cubicBezTo>
                  <a:cubicBezTo>
                    <a:pt x="98" y="335"/>
                    <a:pt x="100" y="334"/>
                    <a:pt x="102" y="334"/>
                  </a:cubicBezTo>
                  <a:cubicBezTo>
                    <a:pt x="126" y="334"/>
                    <a:pt x="126" y="334"/>
                    <a:pt x="126" y="334"/>
                  </a:cubicBezTo>
                  <a:cubicBezTo>
                    <a:pt x="126" y="223"/>
                    <a:pt x="126" y="223"/>
                    <a:pt x="126" y="223"/>
                  </a:cubicBezTo>
                  <a:cubicBezTo>
                    <a:pt x="126" y="223"/>
                    <a:pt x="126" y="212"/>
                    <a:pt x="124" y="198"/>
                  </a:cubicBezTo>
                  <a:cubicBezTo>
                    <a:pt x="87" y="198"/>
                    <a:pt x="87" y="198"/>
                    <a:pt x="87" y="198"/>
                  </a:cubicBezTo>
                  <a:cubicBezTo>
                    <a:pt x="74" y="198"/>
                    <a:pt x="63" y="190"/>
                    <a:pt x="60" y="178"/>
                  </a:cubicBezTo>
                  <a:cubicBezTo>
                    <a:pt x="56" y="165"/>
                    <a:pt x="63" y="151"/>
                    <a:pt x="78" y="144"/>
                  </a:cubicBezTo>
                  <a:cubicBezTo>
                    <a:pt x="84" y="140"/>
                    <a:pt x="91" y="138"/>
                    <a:pt x="97" y="138"/>
                  </a:cubicBezTo>
                  <a:cubicBezTo>
                    <a:pt x="109" y="138"/>
                    <a:pt x="126" y="147"/>
                    <a:pt x="133" y="18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74" y="147"/>
                    <a:pt x="191" y="138"/>
                    <a:pt x="203" y="138"/>
                  </a:cubicBezTo>
                  <a:cubicBezTo>
                    <a:pt x="209" y="138"/>
                    <a:pt x="216" y="140"/>
                    <a:pt x="222" y="144"/>
                  </a:cubicBezTo>
                  <a:cubicBezTo>
                    <a:pt x="236" y="151"/>
                    <a:pt x="243" y="165"/>
                    <a:pt x="240" y="1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90DF6DD-6E8A-4F4F-886D-53884DFD7E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56563" y="3081338"/>
              <a:ext cx="627063" cy="730250"/>
            </a:xfrm>
            <a:custGeom>
              <a:avLst/>
              <a:gdLst>
                <a:gd name="T0" fmla="*/ 194 w 283"/>
                <a:gd name="T1" fmla="*/ 330 h 330"/>
                <a:gd name="T2" fmla="*/ 89 w 283"/>
                <a:gd name="T3" fmla="*/ 330 h 330"/>
                <a:gd name="T4" fmla="*/ 85 w 283"/>
                <a:gd name="T5" fmla="*/ 325 h 330"/>
                <a:gd name="T6" fmla="*/ 86 w 283"/>
                <a:gd name="T7" fmla="*/ 322 h 330"/>
                <a:gd name="T8" fmla="*/ 43 w 283"/>
                <a:gd name="T9" fmla="*/ 229 h 330"/>
                <a:gd name="T10" fmla="*/ 0 w 283"/>
                <a:gd name="T11" fmla="*/ 132 h 330"/>
                <a:gd name="T12" fmla="*/ 142 w 283"/>
                <a:gd name="T13" fmla="*/ 0 h 330"/>
                <a:gd name="T14" fmla="*/ 240 w 283"/>
                <a:gd name="T15" fmla="*/ 40 h 330"/>
                <a:gd name="T16" fmla="*/ 283 w 283"/>
                <a:gd name="T17" fmla="*/ 132 h 330"/>
                <a:gd name="T18" fmla="*/ 240 w 283"/>
                <a:gd name="T19" fmla="*/ 229 h 330"/>
                <a:gd name="T20" fmla="*/ 197 w 283"/>
                <a:gd name="T21" fmla="*/ 322 h 330"/>
                <a:gd name="T22" fmla="*/ 199 w 283"/>
                <a:gd name="T23" fmla="*/ 325 h 330"/>
                <a:gd name="T24" fmla="*/ 194 w 283"/>
                <a:gd name="T25" fmla="*/ 330 h 330"/>
                <a:gd name="T26" fmla="*/ 95 w 283"/>
                <a:gd name="T27" fmla="*/ 320 h 330"/>
                <a:gd name="T28" fmla="*/ 188 w 283"/>
                <a:gd name="T29" fmla="*/ 320 h 330"/>
                <a:gd name="T30" fmla="*/ 232 w 283"/>
                <a:gd name="T31" fmla="*/ 224 h 330"/>
                <a:gd name="T32" fmla="*/ 274 w 283"/>
                <a:gd name="T33" fmla="*/ 132 h 330"/>
                <a:gd name="T34" fmla="*/ 142 w 283"/>
                <a:gd name="T35" fmla="*/ 9 h 330"/>
                <a:gd name="T36" fmla="*/ 9 w 283"/>
                <a:gd name="T37" fmla="*/ 132 h 330"/>
                <a:gd name="T38" fmla="*/ 51 w 283"/>
                <a:gd name="T39" fmla="*/ 224 h 330"/>
                <a:gd name="T40" fmla="*/ 95 w 283"/>
                <a:gd name="T41" fmla="*/ 32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330">
                  <a:moveTo>
                    <a:pt x="194" y="330"/>
                  </a:moveTo>
                  <a:cubicBezTo>
                    <a:pt x="89" y="330"/>
                    <a:pt x="89" y="330"/>
                    <a:pt x="89" y="330"/>
                  </a:cubicBezTo>
                  <a:cubicBezTo>
                    <a:pt x="87" y="330"/>
                    <a:pt x="85" y="328"/>
                    <a:pt x="85" y="325"/>
                  </a:cubicBezTo>
                  <a:cubicBezTo>
                    <a:pt x="85" y="324"/>
                    <a:pt x="85" y="323"/>
                    <a:pt x="86" y="322"/>
                  </a:cubicBezTo>
                  <a:cubicBezTo>
                    <a:pt x="85" y="287"/>
                    <a:pt x="64" y="258"/>
                    <a:pt x="43" y="229"/>
                  </a:cubicBezTo>
                  <a:cubicBezTo>
                    <a:pt x="22" y="200"/>
                    <a:pt x="0" y="169"/>
                    <a:pt x="0" y="132"/>
                  </a:cubicBezTo>
                  <a:cubicBezTo>
                    <a:pt x="0" y="68"/>
                    <a:pt x="54" y="0"/>
                    <a:pt x="142" y="0"/>
                  </a:cubicBezTo>
                  <a:cubicBezTo>
                    <a:pt x="177" y="0"/>
                    <a:pt x="213" y="14"/>
                    <a:pt x="240" y="40"/>
                  </a:cubicBezTo>
                  <a:cubicBezTo>
                    <a:pt x="267" y="65"/>
                    <a:pt x="283" y="99"/>
                    <a:pt x="283" y="132"/>
                  </a:cubicBezTo>
                  <a:cubicBezTo>
                    <a:pt x="283" y="169"/>
                    <a:pt x="261" y="200"/>
                    <a:pt x="240" y="229"/>
                  </a:cubicBezTo>
                  <a:cubicBezTo>
                    <a:pt x="219" y="258"/>
                    <a:pt x="199" y="287"/>
                    <a:pt x="197" y="322"/>
                  </a:cubicBezTo>
                  <a:cubicBezTo>
                    <a:pt x="198" y="323"/>
                    <a:pt x="199" y="324"/>
                    <a:pt x="199" y="325"/>
                  </a:cubicBezTo>
                  <a:cubicBezTo>
                    <a:pt x="199" y="328"/>
                    <a:pt x="197" y="330"/>
                    <a:pt x="194" y="330"/>
                  </a:cubicBezTo>
                  <a:close/>
                  <a:moveTo>
                    <a:pt x="95" y="320"/>
                  </a:moveTo>
                  <a:cubicBezTo>
                    <a:pt x="188" y="320"/>
                    <a:pt x="188" y="320"/>
                    <a:pt x="188" y="320"/>
                  </a:cubicBezTo>
                  <a:cubicBezTo>
                    <a:pt x="190" y="283"/>
                    <a:pt x="212" y="253"/>
                    <a:pt x="232" y="224"/>
                  </a:cubicBezTo>
                  <a:cubicBezTo>
                    <a:pt x="254" y="194"/>
                    <a:pt x="274" y="166"/>
                    <a:pt x="274" y="132"/>
                  </a:cubicBezTo>
                  <a:cubicBezTo>
                    <a:pt x="274" y="67"/>
                    <a:pt x="211" y="9"/>
                    <a:pt x="142" y="9"/>
                  </a:cubicBezTo>
                  <a:cubicBezTo>
                    <a:pt x="60" y="9"/>
                    <a:pt x="9" y="73"/>
                    <a:pt x="9" y="132"/>
                  </a:cubicBezTo>
                  <a:cubicBezTo>
                    <a:pt x="9" y="166"/>
                    <a:pt x="30" y="194"/>
                    <a:pt x="51" y="224"/>
                  </a:cubicBezTo>
                  <a:cubicBezTo>
                    <a:pt x="72" y="253"/>
                    <a:pt x="93" y="283"/>
                    <a:pt x="95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6170517B-0648-40A4-B5E4-DE3D534D3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2301" y="3836988"/>
              <a:ext cx="257175" cy="96838"/>
            </a:xfrm>
            <a:custGeom>
              <a:avLst/>
              <a:gdLst>
                <a:gd name="T0" fmla="*/ 111 w 116"/>
                <a:gd name="T1" fmla="*/ 44 h 44"/>
                <a:gd name="T2" fmla="*/ 4 w 116"/>
                <a:gd name="T3" fmla="*/ 44 h 44"/>
                <a:gd name="T4" fmla="*/ 0 w 116"/>
                <a:gd name="T5" fmla="*/ 40 h 44"/>
                <a:gd name="T6" fmla="*/ 3 w 116"/>
                <a:gd name="T7" fmla="*/ 35 h 44"/>
                <a:gd name="T8" fmla="*/ 82 w 116"/>
                <a:gd name="T9" fmla="*/ 9 h 44"/>
                <a:gd name="T10" fmla="*/ 4 w 116"/>
                <a:gd name="T11" fmla="*/ 9 h 44"/>
                <a:gd name="T12" fmla="*/ 0 w 116"/>
                <a:gd name="T13" fmla="*/ 4 h 44"/>
                <a:gd name="T14" fmla="*/ 4 w 116"/>
                <a:gd name="T15" fmla="*/ 0 h 44"/>
                <a:gd name="T16" fmla="*/ 111 w 116"/>
                <a:gd name="T17" fmla="*/ 0 h 44"/>
                <a:gd name="T18" fmla="*/ 115 w 116"/>
                <a:gd name="T19" fmla="*/ 4 h 44"/>
                <a:gd name="T20" fmla="*/ 112 w 116"/>
                <a:gd name="T21" fmla="*/ 9 h 44"/>
                <a:gd name="T22" fmla="*/ 33 w 116"/>
                <a:gd name="T23" fmla="*/ 35 h 44"/>
                <a:gd name="T24" fmla="*/ 111 w 116"/>
                <a:gd name="T25" fmla="*/ 35 h 44"/>
                <a:gd name="T26" fmla="*/ 115 w 116"/>
                <a:gd name="T27" fmla="*/ 39 h 44"/>
                <a:gd name="T28" fmla="*/ 111 w 116"/>
                <a:gd name="T2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6" h="44">
                  <a:moveTo>
                    <a:pt x="111" y="44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2" y="44"/>
                    <a:pt x="0" y="42"/>
                    <a:pt x="0" y="40"/>
                  </a:cubicBezTo>
                  <a:cubicBezTo>
                    <a:pt x="0" y="38"/>
                    <a:pt x="1" y="36"/>
                    <a:pt x="3" y="35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3" y="0"/>
                    <a:pt x="115" y="1"/>
                    <a:pt x="115" y="4"/>
                  </a:cubicBezTo>
                  <a:cubicBezTo>
                    <a:pt x="116" y="6"/>
                    <a:pt x="114" y="8"/>
                    <a:pt x="112" y="9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3" y="35"/>
                    <a:pt x="115" y="37"/>
                    <a:pt x="115" y="39"/>
                  </a:cubicBezTo>
                  <a:cubicBezTo>
                    <a:pt x="115" y="42"/>
                    <a:pt x="113" y="44"/>
                    <a:pt x="111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0E90292A-A818-4B45-BAD6-CFB90745F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2301" y="3960813"/>
              <a:ext cx="254000" cy="19050"/>
            </a:xfrm>
            <a:custGeom>
              <a:avLst/>
              <a:gdLst>
                <a:gd name="T0" fmla="*/ 111 w 115"/>
                <a:gd name="T1" fmla="*/ 9 h 9"/>
                <a:gd name="T2" fmla="*/ 4 w 115"/>
                <a:gd name="T3" fmla="*/ 9 h 9"/>
                <a:gd name="T4" fmla="*/ 0 w 115"/>
                <a:gd name="T5" fmla="*/ 4 h 9"/>
                <a:gd name="T6" fmla="*/ 4 w 115"/>
                <a:gd name="T7" fmla="*/ 0 h 9"/>
                <a:gd name="T8" fmla="*/ 111 w 115"/>
                <a:gd name="T9" fmla="*/ 0 h 9"/>
                <a:gd name="T10" fmla="*/ 115 w 115"/>
                <a:gd name="T11" fmla="*/ 4 h 9"/>
                <a:gd name="T12" fmla="*/ 111 w 11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" h="9">
                  <a:moveTo>
                    <a:pt x="111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3" y="0"/>
                    <a:pt x="115" y="2"/>
                    <a:pt x="115" y="4"/>
                  </a:cubicBezTo>
                  <a:cubicBezTo>
                    <a:pt x="115" y="7"/>
                    <a:pt x="113" y="9"/>
                    <a:pt x="111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B78CD119-B43B-408F-B631-2161043493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99463" y="3402013"/>
              <a:ext cx="147638" cy="112713"/>
            </a:xfrm>
            <a:custGeom>
              <a:avLst/>
              <a:gdLst>
                <a:gd name="T0" fmla="*/ 40 w 67"/>
                <a:gd name="T1" fmla="*/ 51 h 51"/>
                <a:gd name="T2" fmla="*/ 5 w 67"/>
                <a:gd name="T3" fmla="*/ 51 h 51"/>
                <a:gd name="T4" fmla="*/ 1 w 67"/>
                <a:gd name="T5" fmla="*/ 50 h 51"/>
                <a:gd name="T6" fmla="*/ 0 w 67"/>
                <a:gd name="T7" fmla="*/ 46 h 51"/>
                <a:gd name="T8" fmla="*/ 32 w 67"/>
                <a:gd name="T9" fmla="*/ 0 h 51"/>
                <a:gd name="T10" fmla="*/ 48 w 67"/>
                <a:gd name="T11" fmla="*/ 4 h 51"/>
                <a:gd name="T12" fmla="*/ 64 w 67"/>
                <a:gd name="T13" fmla="*/ 34 h 51"/>
                <a:gd name="T14" fmla="*/ 40 w 67"/>
                <a:gd name="T15" fmla="*/ 51 h 51"/>
                <a:gd name="T16" fmla="*/ 10 w 67"/>
                <a:gd name="T17" fmla="*/ 42 h 51"/>
                <a:gd name="T18" fmla="*/ 40 w 67"/>
                <a:gd name="T19" fmla="*/ 42 h 51"/>
                <a:gd name="T20" fmla="*/ 55 w 67"/>
                <a:gd name="T21" fmla="*/ 32 h 51"/>
                <a:gd name="T22" fmla="*/ 44 w 67"/>
                <a:gd name="T23" fmla="*/ 12 h 51"/>
                <a:gd name="T24" fmla="*/ 32 w 67"/>
                <a:gd name="T25" fmla="*/ 9 h 51"/>
                <a:gd name="T26" fmla="*/ 10 w 67"/>
                <a:gd name="T27" fmla="*/ 4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51">
                  <a:moveTo>
                    <a:pt x="40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4" y="51"/>
                    <a:pt x="2" y="51"/>
                    <a:pt x="1" y="50"/>
                  </a:cubicBezTo>
                  <a:cubicBezTo>
                    <a:pt x="1" y="49"/>
                    <a:pt x="0" y="47"/>
                    <a:pt x="0" y="46"/>
                  </a:cubicBezTo>
                  <a:cubicBezTo>
                    <a:pt x="6" y="8"/>
                    <a:pt x="21" y="0"/>
                    <a:pt x="32" y="0"/>
                  </a:cubicBezTo>
                  <a:cubicBezTo>
                    <a:pt x="37" y="0"/>
                    <a:pt x="42" y="1"/>
                    <a:pt x="48" y="4"/>
                  </a:cubicBezTo>
                  <a:cubicBezTo>
                    <a:pt x="60" y="11"/>
                    <a:pt x="67" y="23"/>
                    <a:pt x="64" y="34"/>
                  </a:cubicBezTo>
                  <a:cubicBezTo>
                    <a:pt x="61" y="44"/>
                    <a:pt x="52" y="51"/>
                    <a:pt x="40" y="51"/>
                  </a:cubicBezTo>
                  <a:close/>
                  <a:moveTo>
                    <a:pt x="10" y="42"/>
                  </a:moveTo>
                  <a:cubicBezTo>
                    <a:pt x="40" y="42"/>
                    <a:pt x="40" y="42"/>
                    <a:pt x="40" y="42"/>
                  </a:cubicBezTo>
                  <a:cubicBezTo>
                    <a:pt x="48" y="42"/>
                    <a:pt x="53" y="38"/>
                    <a:pt x="55" y="32"/>
                  </a:cubicBezTo>
                  <a:cubicBezTo>
                    <a:pt x="56" y="26"/>
                    <a:pt x="54" y="18"/>
                    <a:pt x="44" y="12"/>
                  </a:cubicBezTo>
                  <a:cubicBezTo>
                    <a:pt x="39" y="10"/>
                    <a:pt x="35" y="9"/>
                    <a:pt x="32" y="9"/>
                  </a:cubicBezTo>
                  <a:cubicBezTo>
                    <a:pt x="19" y="9"/>
                    <a:pt x="13" y="28"/>
                    <a:pt x="10" y="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E6F5D83-A26B-4B96-8E5C-4A6105A129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3088" y="3402013"/>
              <a:ext cx="146050" cy="112713"/>
            </a:xfrm>
            <a:custGeom>
              <a:avLst/>
              <a:gdLst>
                <a:gd name="T0" fmla="*/ 61 w 66"/>
                <a:gd name="T1" fmla="*/ 51 h 51"/>
                <a:gd name="T2" fmla="*/ 26 w 66"/>
                <a:gd name="T3" fmla="*/ 51 h 51"/>
                <a:gd name="T4" fmla="*/ 3 w 66"/>
                <a:gd name="T5" fmla="*/ 34 h 51"/>
                <a:gd name="T6" fmla="*/ 18 w 66"/>
                <a:gd name="T7" fmla="*/ 4 h 51"/>
                <a:gd name="T8" fmla="*/ 34 w 66"/>
                <a:gd name="T9" fmla="*/ 0 h 51"/>
                <a:gd name="T10" fmla="*/ 66 w 66"/>
                <a:gd name="T11" fmla="*/ 46 h 51"/>
                <a:gd name="T12" fmla="*/ 65 w 66"/>
                <a:gd name="T13" fmla="*/ 50 h 51"/>
                <a:gd name="T14" fmla="*/ 61 w 66"/>
                <a:gd name="T15" fmla="*/ 51 h 51"/>
                <a:gd name="T16" fmla="*/ 34 w 66"/>
                <a:gd name="T17" fmla="*/ 9 h 51"/>
                <a:gd name="T18" fmla="*/ 22 w 66"/>
                <a:gd name="T19" fmla="*/ 12 h 51"/>
                <a:gd name="T20" fmla="*/ 11 w 66"/>
                <a:gd name="T21" fmla="*/ 32 h 51"/>
                <a:gd name="T22" fmla="*/ 26 w 66"/>
                <a:gd name="T23" fmla="*/ 42 h 51"/>
                <a:gd name="T24" fmla="*/ 56 w 66"/>
                <a:gd name="T25" fmla="*/ 42 h 51"/>
                <a:gd name="T26" fmla="*/ 34 w 66"/>
                <a:gd name="T27" fmla="*/ 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51">
                  <a:moveTo>
                    <a:pt x="61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15" y="51"/>
                    <a:pt x="5" y="44"/>
                    <a:pt x="3" y="34"/>
                  </a:cubicBezTo>
                  <a:cubicBezTo>
                    <a:pt x="0" y="23"/>
                    <a:pt x="6" y="11"/>
                    <a:pt x="18" y="4"/>
                  </a:cubicBezTo>
                  <a:cubicBezTo>
                    <a:pt x="24" y="1"/>
                    <a:pt x="29" y="0"/>
                    <a:pt x="34" y="0"/>
                  </a:cubicBezTo>
                  <a:cubicBezTo>
                    <a:pt x="46" y="0"/>
                    <a:pt x="60" y="8"/>
                    <a:pt x="66" y="46"/>
                  </a:cubicBezTo>
                  <a:cubicBezTo>
                    <a:pt x="66" y="47"/>
                    <a:pt x="66" y="49"/>
                    <a:pt x="65" y="50"/>
                  </a:cubicBezTo>
                  <a:cubicBezTo>
                    <a:pt x="64" y="51"/>
                    <a:pt x="63" y="51"/>
                    <a:pt x="61" y="51"/>
                  </a:cubicBezTo>
                  <a:close/>
                  <a:moveTo>
                    <a:pt x="34" y="9"/>
                  </a:moveTo>
                  <a:cubicBezTo>
                    <a:pt x="31" y="9"/>
                    <a:pt x="27" y="10"/>
                    <a:pt x="22" y="12"/>
                  </a:cubicBezTo>
                  <a:cubicBezTo>
                    <a:pt x="12" y="18"/>
                    <a:pt x="10" y="26"/>
                    <a:pt x="11" y="32"/>
                  </a:cubicBezTo>
                  <a:cubicBezTo>
                    <a:pt x="13" y="38"/>
                    <a:pt x="19" y="42"/>
                    <a:pt x="26" y="42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3" y="28"/>
                    <a:pt x="47" y="9"/>
                    <a:pt x="34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DCDDA823-1AC7-4022-9587-6E6CBD7DB9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20088" y="3495675"/>
              <a:ext cx="101600" cy="314325"/>
            </a:xfrm>
            <a:custGeom>
              <a:avLst/>
              <a:gdLst>
                <a:gd name="T0" fmla="*/ 39 w 46"/>
                <a:gd name="T1" fmla="*/ 142 h 142"/>
                <a:gd name="T2" fmla="*/ 6 w 46"/>
                <a:gd name="T3" fmla="*/ 142 h 142"/>
                <a:gd name="T4" fmla="*/ 2 w 46"/>
                <a:gd name="T5" fmla="*/ 137 h 142"/>
                <a:gd name="T6" fmla="*/ 2 w 46"/>
                <a:gd name="T7" fmla="*/ 30 h 142"/>
                <a:gd name="T8" fmla="*/ 0 w 46"/>
                <a:gd name="T9" fmla="*/ 5 h 142"/>
                <a:gd name="T10" fmla="*/ 1 w 46"/>
                <a:gd name="T11" fmla="*/ 2 h 142"/>
                <a:gd name="T12" fmla="*/ 4 w 46"/>
                <a:gd name="T13" fmla="*/ 0 h 142"/>
                <a:gd name="T14" fmla="*/ 41 w 46"/>
                <a:gd name="T15" fmla="*/ 0 h 142"/>
                <a:gd name="T16" fmla="*/ 44 w 46"/>
                <a:gd name="T17" fmla="*/ 2 h 142"/>
                <a:gd name="T18" fmla="*/ 45 w 46"/>
                <a:gd name="T19" fmla="*/ 5 h 142"/>
                <a:gd name="T20" fmla="*/ 44 w 46"/>
                <a:gd name="T21" fmla="*/ 30 h 142"/>
                <a:gd name="T22" fmla="*/ 44 w 46"/>
                <a:gd name="T23" fmla="*/ 137 h 142"/>
                <a:gd name="T24" fmla="*/ 39 w 46"/>
                <a:gd name="T25" fmla="*/ 142 h 142"/>
                <a:gd name="T26" fmla="*/ 11 w 46"/>
                <a:gd name="T27" fmla="*/ 133 h 142"/>
                <a:gd name="T28" fmla="*/ 35 w 46"/>
                <a:gd name="T29" fmla="*/ 133 h 142"/>
                <a:gd name="T30" fmla="*/ 35 w 46"/>
                <a:gd name="T31" fmla="*/ 30 h 142"/>
                <a:gd name="T32" fmla="*/ 36 w 46"/>
                <a:gd name="T33" fmla="*/ 9 h 142"/>
                <a:gd name="T34" fmla="*/ 10 w 46"/>
                <a:gd name="T35" fmla="*/ 9 h 142"/>
                <a:gd name="T36" fmla="*/ 11 w 46"/>
                <a:gd name="T37" fmla="*/ 31 h 142"/>
                <a:gd name="T38" fmla="*/ 11 w 46"/>
                <a:gd name="T39" fmla="*/ 13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6" h="142">
                  <a:moveTo>
                    <a:pt x="39" y="142"/>
                  </a:moveTo>
                  <a:cubicBezTo>
                    <a:pt x="6" y="142"/>
                    <a:pt x="6" y="142"/>
                    <a:pt x="6" y="142"/>
                  </a:cubicBezTo>
                  <a:cubicBezTo>
                    <a:pt x="4" y="142"/>
                    <a:pt x="2" y="140"/>
                    <a:pt x="2" y="137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19"/>
                    <a:pt x="0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3" y="0"/>
                    <a:pt x="4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4" y="2"/>
                  </a:cubicBezTo>
                  <a:cubicBezTo>
                    <a:pt x="45" y="3"/>
                    <a:pt x="46" y="4"/>
                    <a:pt x="45" y="5"/>
                  </a:cubicBezTo>
                  <a:cubicBezTo>
                    <a:pt x="43" y="19"/>
                    <a:pt x="44" y="30"/>
                    <a:pt x="44" y="30"/>
                  </a:cubicBezTo>
                  <a:cubicBezTo>
                    <a:pt x="44" y="137"/>
                    <a:pt x="44" y="137"/>
                    <a:pt x="44" y="137"/>
                  </a:cubicBezTo>
                  <a:cubicBezTo>
                    <a:pt x="44" y="140"/>
                    <a:pt x="42" y="142"/>
                    <a:pt x="39" y="142"/>
                  </a:cubicBezTo>
                  <a:close/>
                  <a:moveTo>
                    <a:pt x="11" y="133"/>
                  </a:moveTo>
                  <a:cubicBezTo>
                    <a:pt x="35" y="133"/>
                    <a:pt x="35" y="133"/>
                    <a:pt x="35" y="133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4" y="21"/>
                    <a:pt x="36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21"/>
                    <a:pt x="11" y="30"/>
                    <a:pt x="11" y="31"/>
                  </a:cubicBezTo>
                  <a:lnTo>
                    <a:pt x="11" y="1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D2A4F043-C094-4B51-9866-27ED9ADD1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1788" y="3960813"/>
              <a:ext cx="2959100" cy="2897188"/>
            </a:xfrm>
            <a:custGeom>
              <a:avLst/>
              <a:gdLst>
                <a:gd name="T0" fmla="*/ 1335 w 1335"/>
                <a:gd name="T1" fmla="*/ 0 h 1309"/>
                <a:gd name="T2" fmla="*/ 1335 w 1335"/>
                <a:gd name="T3" fmla="*/ 578 h 1309"/>
                <a:gd name="T4" fmla="*/ 1215 w 1335"/>
                <a:gd name="T5" fmla="*/ 697 h 1309"/>
                <a:gd name="T6" fmla="*/ 119 w 1335"/>
                <a:gd name="T7" fmla="*/ 697 h 1309"/>
                <a:gd name="T8" fmla="*/ 0 w 1335"/>
                <a:gd name="T9" fmla="*/ 817 h 1309"/>
                <a:gd name="T10" fmla="*/ 0 w 1335"/>
                <a:gd name="T11" fmla="*/ 1309 h 1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5" h="1309">
                  <a:moveTo>
                    <a:pt x="1335" y="0"/>
                  </a:moveTo>
                  <a:cubicBezTo>
                    <a:pt x="1335" y="578"/>
                    <a:pt x="1335" y="578"/>
                    <a:pt x="1335" y="578"/>
                  </a:cubicBezTo>
                  <a:cubicBezTo>
                    <a:pt x="1335" y="644"/>
                    <a:pt x="1281" y="697"/>
                    <a:pt x="1215" y="697"/>
                  </a:cubicBezTo>
                  <a:cubicBezTo>
                    <a:pt x="119" y="697"/>
                    <a:pt x="119" y="697"/>
                    <a:pt x="119" y="697"/>
                  </a:cubicBezTo>
                  <a:cubicBezTo>
                    <a:pt x="53" y="697"/>
                    <a:pt x="0" y="751"/>
                    <a:pt x="0" y="817"/>
                  </a:cubicBezTo>
                  <a:cubicBezTo>
                    <a:pt x="0" y="1309"/>
                    <a:pt x="0" y="1309"/>
                    <a:pt x="0" y="1309"/>
                  </a:cubicBezTo>
                </a:path>
              </a:pathLst>
            </a:custGeom>
            <a:noFill/>
            <a:ln w="3492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68E1DDB1-99CA-48F7-9B56-BBC873652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9376" y="2733675"/>
              <a:ext cx="1182688" cy="4124325"/>
            </a:xfrm>
            <a:custGeom>
              <a:avLst/>
              <a:gdLst>
                <a:gd name="T0" fmla="*/ 534 w 534"/>
                <a:gd name="T1" fmla="*/ 0 h 1863"/>
                <a:gd name="T2" fmla="*/ 534 w 534"/>
                <a:gd name="T3" fmla="*/ 275 h 1863"/>
                <a:gd name="T4" fmla="*/ 413 w 534"/>
                <a:gd name="T5" fmla="*/ 395 h 1863"/>
                <a:gd name="T6" fmla="*/ 134 w 534"/>
                <a:gd name="T7" fmla="*/ 395 h 1863"/>
                <a:gd name="T8" fmla="*/ 0 w 534"/>
                <a:gd name="T9" fmla="*/ 530 h 1863"/>
                <a:gd name="T10" fmla="*/ 0 w 534"/>
                <a:gd name="T11" fmla="*/ 1863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4" h="1863">
                  <a:moveTo>
                    <a:pt x="534" y="0"/>
                  </a:moveTo>
                  <a:cubicBezTo>
                    <a:pt x="534" y="275"/>
                    <a:pt x="534" y="275"/>
                    <a:pt x="534" y="275"/>
                  </a:cubicBezTo>
                  <a:cubicBezTo>
                    <a:pt x="534" y="341"/>
                    <a:pt x="480" y="395"/>
                    <a:pt x="413" y="395"/>
                  </a:cubicBezTo>
                  <a:cubicBezTo>
                    <a:pt x="134" y="395"/>
                    <a:pt x="134" y="395"/>
                    <a:pt x="134" y="395"/>
                  </a:cubicBezTo>
                  <a:cubicBezTo>
                    <a:pt x="60" y="395"/>
                    <a:pt x="0" y="455"/>
                    <a:pt x="0" y="530"/>
                  </a:cubicBezTo>
                  <a:cubicBezTo>
                    <a:pt x="0" y="1863"/>
                    <a:pt x="0" y="1863"/>
                    <a:pt x="0" y="1863"/>
                  </a:cubicBezTo>
                </a:path>
              </a:pathLst>
            </a:custGeom>
            <a:noFill/>
            <a:ln w="61913" cap="flat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1FB78D4A-DFBD-42EF-B326-7A4C3BBF27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77126" y="2546350"/>
              <a:ext cx="260350" cy="157163"/>
            </a:xfrm>
            <a:custGeom>
              <a:avLst/>
              <a:gdLst>
                <a:gd name="T0" fmla="*/ 107 w 117"/>
                <a:gd name="T1" fmla="*/ 0 h 71"/>
                <a:gd name="T2" fmla="*/ 10 w 117"/>
                <a:gd name="T3" fmla="*/ 0 h 71"/>
                <a:gd name="T4" fmla="*/ 0 w 117"/>
                <a:gd name="T5" fmla="*/ 10 h 71"/>
                <a:gd name="T6" fmla="*/ 0 w 117"/>
                <a:gd name="T7" fmla="*/ 61 h 71"/>
                <a:gd name="T8" fmla="*/ 10 w 117"/>
                <a:gd name="T9" fmla="*/ 71 h 71"/>
                <a:gd name="T10" fmla="*/ 107 w 117"/>
                <a:gd name="T11" fmla="*/ 71 h 71"/>
                <a:gd name="T12" fmla="*/ 117 w 117"/>
                <a:gd name="T13" fmla="*/ 61 h 71"/>
                <a:gd name="T14" fmla="*/ 117 w 117"/>
                <a:gd name="T15" fmla="*/ 10 h 71"/>
                <a:gd name="T16" fmla="*/ 107 w 117"/>
                <a:gd name="T17" fmla="*/ 0 h 71"/>
                <a:gd name="T18" fmla="*/ 102 w 117"/>
                <a:gd name="T19" fmla="*/ 49 h 71"/>
                <a:gd name="T20" fmla="*/ 105 w 117"/>
                <a:gd name="T21" fmla="*/ 55 h 71"/>
                <a:gd name="T22" fmla="*/ 100 w 117"/>
                <a:gd name="T23" fmla="*/ 59 h 71"/>
                <a:gd name="T24" fmla="*/ 17 w 117"/>
                <a:gd name="T25" fmla="*/ 59 h 71"/>
                <a:gd name="T26" fmla="*/ 12 w 117"/>
                <a:gd name="T27" fmla="*/ 54 h 71"/>
                <a:gd name="T28" fmla="*/ 17 w 117"/>
                <a:gd name="T29" fmla="*/ 49 h 71"/>
                <a:gd name="T30" fmla="*/ 74 w 117"/>
                <a:gd name="T31" fmla="*/ 49 h 71"/>
                <a:gd name="T32" fmla="*/ 15 w 117"/>
                <a:gd name="T33" fmla="*/ 24 h 71"/>
                <a:gd name="T34" fmla="*/ 12 w 117"/>
                <a:gd name="T35" fmla="*/ 18 h 71"/>
                <a:gd name="T36" fmla="*/ 17 w 117"/>
                <a:gd name="T37" fmla="*/ 14 h 71"/>
                <a:gd name="T38" fmla="*/ 100 w 117"/>
                <a:gd name="T39" fmla="*/ 14 h 71"/>
                <a:gd name="T40" fmla="*/ 105 w 117"/>
                <a:gd name="T41" fmla="*/ 19 h 71"/>
                <a:gd name="T42" fmla="*/ 100 w 117"/>
                <a:gd name="T43" fmla="*/ 24 h 71"/>
                <a:gd name="T44" fmla="*/ 43 w 117"/>
                <a:gd name="T45" fmla="*/ 24 h 71"/>
                <a:gd name="T46" fmla="*/ 102 w 117"/>
                <a:gd name="T47" fmla="*/ 4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" h="71">
                  <a:moveTo>
                    <a:pt x="107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7"/>
                    <a:pt x="5" y="71"/>
                    <a:pt x="10" y="71"/>
                  </a:cubicBezTo>
                  <a:cubicBezTo>
                    <a:pt x="107" y="71"/>
                    <a:pt x="107" y="71"/>
                    <a:pt x="107" y="71"/>
                  </a:cubicBezTo>
                  <a:cubicBezTo>
                    <a:pt x="112" y="71"/>
                    <a:pt x="117" y="67"/>
                    <a:pt x="117" y="61"/>
                  </a:cubicBezTo>
                  <a:cubicBezTo>
                    <a:pt x="117" y="10"/>
                    <a:pt x="117" y="10"/>
                    <a:pt x="117" y="10"/>
                  </a:cubicBezTo>
                  <a:cubicBezTo>
                    <a:pt x="117" y="5"/>
                    <a:pt x="112" y="0"/>
                    <a:pt x="107" y="0"/>
                  </a:cubicBezTo>
                  <a:close/>
                  <a:moveTo>
                    <a:pt x="102" y="49"/>
                  </a:moveTo>
                  <a:cubicBezTo>
                    <a:pt x="104" y="50"/>
                    <a:pt x="106" y="53"/>
                    <a:pt x="105" y="55"/>
                  </a:cubicBezTo>
                  <a:cubicBezTo>
                    <a:pt x="105" y="58"/>
                    <a:pt x="102" y="59"/>
                    <a:pt x="100" y="59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4" y="59"/>
                    <a:pt x="12" y="57"/>
                    <a:pt x="12" y="54"/>
                  </a:cubicBezTo>
                  <a:cubicBezTo>
                    <a:pt x="12" y="51"/>
                    <a:pt x="14" y="49"/>
                    <a:pt x="1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3" y="23"/>
                    <a:pt x="11" y="20"/>
                    <a:pt x="12" y="18"/>
                  </a:cubicBezTo>
                  <a:cubicBezTo>
                    <a:pt x="12" y="16"/>
                    <a:pt x="15" y="14"/>
                    <a:pt x="17" y="14"/>
                  </a:cubicBezTo>
                  <a:cubicBezTo>
                    <a:pt x="100" y="14"/>
                    <a:pt x="100" y="14"/>
                    <a:pt x="100" y="14"/>
                  </a:cubicBezTo>
                  <a:cubicBezTo>
                    <a:pt x="103" y="14"/>
                    <a:pt x="105" y="16"/>
                    <a:pt x="105" y="19"/>
                  </a:cubicBezTo>
                  <a:cubicBezTo>
                    <a:pt x="105" y="22"/>
                    <a:pt x="103" y="24"/>
                    <a:pt x="100" y="24"/>
                  </a:cubicBezTo>
                  <a:cubicBezTo>
                    <a:pt x="43" y="24"/>
                    <a:pt x="43" y="24"/>
                    <a:pt x="43" y="24"/>
                  </a:cubicBezTo>
                  <a:lnTo>
                    <a:pt x="102" y="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37508525-E698-48BE-BD59-E1ED978F75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3801" y="2722563"/>
              <a:ext cx="127000" cy="28575"/>
            </a:xfrm>
            <a:custGeom>
              <a:avLst/>
              <a:gdLst>
                <a:gd name="T0" fmla="*/ 0 w 57"/>
                <a:gd name="T1" fmla="*/ 0 h 13"/>
                <a:gd name="T2" fmla="*/ 29 w 57"/>
                <a:gd name="T3" fmla="*/ 13 h 13"/>
                <a:gd name="T4" fmla="*/ 57 w 57"/>
                <a:gd name="T5" fmla="*/ 0 h 13"/>
                <a:gd name="T6" fmla="*/ 0 w 57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13">
                  <a:moveTo>
                    <a:pt x="0" y="0"/>
                  </a:moveTo>
                  <a:cubicBezTo>
                    <a:pt x="7" y="8"/>
                    <a:pt x="17" y="13"/>
                    <a:pt x="29" y="13"/>
                  </a:cubicBezTo>
                  <a:cubicBezTo>
                    <a:pt x="40" y="13"/>
                    <a:pt x="50" y="8"/>
                    <a:pt x="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8A937EAF-011C-48C3-A1C0-1F9B4CF84F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58051" y="1735138"/>
              <a:ext cx="698500" cy="788988"/>
            </a:xfrm>
            <a:custGeom>
              <a:avLst/>
              <a:gdLst>
                <a:gd name="T0" fmla="*/ 158 w 315"/>
                <a:gd name="T1" fmla="*/ 0 h 356"/>
                <a:gd name="T2" fmla="*/ 0 w 315"/>
                <a:gd name="T3" fmla="*/ 158 h 356"/>
                <a:gd name="T4" fmla="*/ 99 w 315"/>
                <a:gd name="T5" fmla="*/ 305 h 356"/>
                <a:gd name="T6" fmla="*/ 99 w 315"/>
                <a:gd name="T7" fmla="*/ 346 h 356"/>
                <a:gd name="T8" fmla="*/ 109 w 315"/>
                <a:gd name="T9" fmla="*/ 356 h 356"/>
                <a:gd name="T10" fmla="*/ 206 w 315"/>
                <a:gd name="T11" fmla="*/ 356 h 356"/>
                <a:gd name="T12" fmla="*/ 216 w 315"/>
                <a:gd name="T13" fmla="*/ 346 h 356"/>
                <a:gd name="T14" fmla="*/ 216 w 315"/>
                <a:gd name="T15" fmla="*/ 305 h 356"/>
                <a:gd name="T16" fmla="*/ 315 w 315"/>
                <a:gd name="T17" fmla="*/ 158 h 356"/>
                <a:gd name="T18" fmla="*/ 158 w 315"/>
                <a:gd name="T19" fmla="*/ 0 h 356"/>
                <a:gd name="T20" fmla="*/ 149 w 315"/>
                <a:gd name="T21" fmla="*/ 250 h 356"/>
                <a:gd name="T22" fmla="*/ 149 w 315"/>
                <a:gd name="T23" fmla="*/ 182 h 356"/>
                <a:gd name="T24" fmla="*/ 128 w 315"/>
                <a:gd name="T25" fmla="*/ 182 h 356"/>
                <a:gd name="T26" fmla="*/ 166 w 315"/>
                <a:gd name="T27" fmla="*/ 91 h 356"/>
                <a:gd name="T28" fmla="*/ 166 w 315"/>
                <a:gd name="T29" fmla="*/ 159 h 356"/>
                <a:gd name="T30" fmla="*/ 187 w 315"/>
                <a:gd name="T31" fmla="*/ 159 h 356"/>
                <a:gd name="T32" fmla="*/ 149 w 315"/>
                <a:gd name="T33" fmla="*/ 25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5" h="356">
                  <a:moveTo>
                    <a:pt x="158" y="0"/>
                  </a:moveTo>
                  <a:cubicBezTo>
                    <a:pt x="70" y="0"/>
                    <a:pt x="0" y="70"/>
                    <a:pt x="0" y="158"/>
                  </a:cubicBezTo>
                  <a:cubicBezTo>
                    <a:pt x="0" y="224"/>
                    <a:pt x="41" y="281"/>
                    <a:pt x="99" y="305"/>
                  </a:cubicBezTo>
                  <a:cubicBezTo>
                    <a:pt x="99" y="346"/>
                    <a:pt x="99" y="346"/>
                    <a:pt x="99" y="346"/>
                  </a:cubicBezTo>
                  <a:cubicBezTo>
                    <a:pt x="99" y="352"/>
                    <a:pt x="104" y="356"/>
                    <a:pt x="109" y="356"/>
                  </a:cubicBezTo>
                  <a:cubicBezTo>
                    <a:pt x="206" y="356"/>
                    <a:pt x="206" y="356"/>
                    <a:pt x="206" y="356"/>
                  </a:cubicBezTo>
                  <a:cubicBezTo>
                    <a:pt x="212" y="356"/>
                    <a:pt x="216" y="352"/>
                    <a:pt x="216" y="346"/>
                  </a:cubicBezTo>
                  <a:cubicBezTo>
                    <a:pt x="216" y="305"/>
                    <a:pt x="216" y="305"/>
                    <a:pt x="216" y="305"/>
                  </a:cubicBezTo>
                  <a:cubicBezTo>
                    <a:pt x="274" y="281"/>
                    <a:pt x="315" y="224"/>
                    <a:pt x="315" y="158"/>
                  </a:cubicBezTo>
                  <a:cubicBezTo>
                    <a:pt x="315" y="70"/>
                    <a:pt x="245" y="0"/>
                    <a:pt x="158" y="0"/>
                  </a:cubicBezTo>
                  <a:close/>
                  <a:moveTo>
                    <a:pt x="149" y="250"/>
                  </a:moveTo>
                  <a:cubicBezTo>
                    <a:pt x="149" y="182"/>
                    <a:pt x="149" y="182"/>
                    <a:pt x="149" y="182"/>
                  </a:cubicBezTo>
                  <a:cubicBezTo>
                    <a:pt x="128" y="182"/>
                    <a:pt x="128" y="182"/>
                    <a:pt x="128" y="182"/>
                  </a:cubicBezTo>
                  <a:cubicBezTo>
                    <a:pt x="166" y="91"/>
                    <a:pt x="166" y="91"/>
                    <a:pt x="166" y="91"/>
                  </a:cubicBezTo>
                  <a:cubicBezTo>
                    <a:pt x="166" y="159"/>
                    <a:pt x="166" y="159"/>
                    <a:pt x="166" y="159"/>
                  </a:cubicBezTo>
                  <a:cubicBezTo>
                    <a:pt x="187" y="159"/>
                    <a:pt x="187" y="159"/>
                    <a:pt x="187" y="159"/>
                  </a:cubicBezTo>
                  <a:lnTo>
                    <a:pt x="149" y="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21">
              <a:extLst>
                <a:ext uri="{FF2B5EF4-FFF2-40B4-BE49-F238E27FC236}">
                  <a16:creationId xmlns:a16="http://schemas.microsoft.com/office/drawing/2014/main" id="{E2BDB3AD-452C-4E2F-B2EF-C8E4F3CE7E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4651" y="6858000"/>
              <a:ext cx="0" cy="0"/>
            </a:xfrm>
            <a:prstGeom prst="line">
              <a:avLst/>
            </a:prstGeom>
            <a:noFill/>
            <a:ln w="46038" cap="flat">
              <a:solidFill>
                <a:srgbClr val="00BC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F524E938-7DFF-47F8-9A1B-AFE7BF062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5538" y="3743325"/>
              <a:ext cx="228600" cy="31750"/>
            </a:xfrm>
            <a:custGeom>
              <a:avLst/>
              <a:gdLst>
                <a:gd name="T0" fmla="*/ 97 w 103"/>
                <a:gd name="T1" fmla="*/ 14 h 14"/>
                <a:gd name="T2" fmla="*/ 7 w 103"/>
                <a:gd name="T3" fmla="*/ 14 h 14"/>
                <a:gd name="T4" fmla="*/ 0 w 103"/>
                <a:gd name="T5" fmla="*/ 7 h 14"/>
                <a:gd name="T6" fmla="*/ 0 w 103"/>
                <a:gd name="T7" fmla="*/ 7 h 14"/>
                <a:gd name="T8" fmla="*/ 7 w 103"/>
                <a:gd name="T9" fmla="*/ 0 h 14"/>
                <a:gd name="T10" fmla="*/ 97 w 103"/>
                <a:gd name="T11" fmla="*/ 0 h 14"/>
                <a:gd name="T12" fmla="*/ 103 w 103"/>
                <a:gd name="T13" fmla="*/ 7 h 14"/>
                <a:gd name="T14" fmla="*/ 103 w 103"/>
                <a:gd name="T15" fmla="*/ 7 h 14"/>
                <a:gd name="T16" fmla="*/ 97 w 103"/>
                <a:gd name="T1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4">
                  <a:moveTo>
                    <a:pt x="97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0" y="0"/>
                    <a:pt x="103" y="3"/>
                    <a:pt x="103" y="7"/>
                  </a:cubicBezTo>
                  <a:cubicBezTo>
                    <a:pt x="103" y="7"/>
                    <a:pt x="103" y="7"/>
                    <a:pt x="103" y="7"/>
                  </a:cubicBezTo>
                  <a:cubicBezTo>
                    <a:pt x="103" y="11"/>
                    <a:pt x="100" y="14"/>
                    <a:pt x="97" y="14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8852DAFF-FE07-4272-BA04-C1D93470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3638" y="3786188"/>
              <a:ext cx="153988" cy="28575"/>
            </a:xfrm>
            <a:custGeom>
              <a:avLst/>
              <a:gdLst>
                <a:gd name="T0" fmla="*/ 63 w 69"/>
                <a:gd name="T1" fmla="*/ 13 h 13"/>
                <a:gd name="T2" fmla="*/ 6 w 69"/>
                <a:gd name="T3" fmla="*/ 13 h 13"/>
                <a:gd name="T4" fmla="*/ 0 w 69"/>
                <a:gd name="T5" fmla="*/ 8 h 13"/>
                <a:gd name="T6" fmla="*/ 0 w 69"/>
                <a:gd name="T7" fmla="*/ 5 h 13"/>
                <a:gd name="T8" fmla="*/ 6 w 69"/>
                <a:gd name="T9" fmla="*/ 0 h 13"/>
                <a:gd name="T10" fmla="*/ 63 w 69"/>
                <a:gd name="T11" fmla="*/ 0 h 13"/>
                <a:gd name="T12" fmla="*/ 69 w 69"/>
                <a:gd name="T13" fmla="*/ 5 h 13"/>
                <a:gd name="T14" fmla="*/ 69 w 69"/>
                <a:gd name="T15" fmla="*/ 8 h 13"/>
                <a:gd name="T16" fmla="*/ 63 w 69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13">
                  <a:moveTo>
                    <a:pt x="63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3" y="13"/>
                    <a:pt x="0" y="11"/>
                    <a:pt x="0" y="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7" y="0"/>
                    <a:pt x="69" y="2"/>
                    <a:pt x="69" y="5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9" y="11"/>
                    <a:pt x="67" y="13"/>
                    <a:pt x="63" y="13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AEB714E0-20E9-4357-9D41-89CF9D811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5538" y="3702050"/>
              <a:ext cx="228600" cy="30163"/>
            </a:xfrm>
            <a:custGeom>
              <a:avLst/>
              <a:gdLst>
                <a:gd name="T0" fmla="*/ 97 w 103"/>
                <a:gd name="T1" fmla="*/ 14 h 14"/>
                <a:gd name="T2" fmla="*/ 7 w 103"/>
                <a:gd name="T3" fmla="*/ 14 h 14"/>
                <a:gd name="T4" fmla="*/ 0 w 103"/>
                <a:gd name="T5" fmla="*/ 7 h 14"/>
                <a:gd name="T6" fmla="*/ 0 w 103"/>
                <a:gd name="T7" fmla="*/ 7 h 14"/>
                <a:gd name="T8" fmla="*/ 7 w 103"/>
                <a:gd name="T9" fmla="*/ 0 h 14"/>
                <a:gd name="T10" fmla="*/ 97 w 103"/>
                <a:gd name="T11" fmla="*/ 0 h 14"/>
                <a:gd name="T12" fmla="*/ 103 w 103"/>
                <a:gd name="T13" fmla="*/ 7 h 14"/>
                <a:gd name="T14" fmla="*/ 103 w 103"/>
                <a:gd name="T15" fmla="*/ 7 h 14"/>
                <a:gd name="T16" fmla="*/ 97 w 103"/>
                <a:gd name="T1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4">
                  <a:moveTo>
                    <a:pt x="97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0" y="0"/>
                    <a:pt x="103" y="3"/>
                    <a:pt x="103" y="7"/>
                  </a:cubicBezTo>
                  <a:cubicBezTo>
                    <a:pt x="103" y="7"/>
                    <a:pt x="103" y="7"/>
                    <a:pt x="103" y="7"/>
                  </a:cubicBezTo>
                  <a:cubicBezTo>
                    <a:pt x="103" y="11"/>
                    <a:pt x="100" y="14"/>
                    <a:pt x="97" y="14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13BD988F-1269-43FA-8991-85215E980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2526" y="3433763"/>
              <a:ext cx="177800" cy="247650"/>
            </a:xfrm>
            <a:custGeom>
              <a:avLst/>
              <a:gdLst>
                <a:gd name="T0" fmla="*/ 50 w 80"/>
                <a:gd name="T1" fmla="*/ 112 h 112"/>
                <a:gd name="T2" fmla="*/ 46 w 80"/>
                <a:gd name="T3" fmla="*/ 108 h 112"/>
                <a:gd name="T4" fmla="*/ 46 w 80"/>
                <a:gd name="T5" fmla="*/ 53 h 112"/>
                <a:gd name="T6" fmla="*/ 46 w 80"/>
                <a:gd name="T7" fmla="*/ 51 h 112"/>
                <a:gd name="T8" fmla="*/ 69 w 80"/>
                <a:gd name="T9" fmla="*/ 8 h 112"/>
                <a:gd name="T10" fmla="*/ 11 w 80"/>
                <a:gd name="T11" fmla="*/ 8 h 112"/>
                <a:gd name="T12" fmla="*/ 33 w 80"/>
                <a:gd name="T13" fmla="*/ 51 h 112"/>
                <a:gd name="T14" fmla="*/ 34 w 80"/>
                <a:gd name="T15" fmla="*/ 53 h 112"/>
                <a:gd name="T16" fmla="*/ 34 w 80"/>
                <a:gd name="T17" fmla="*/ 108 h 112"/>
                <a:gd name="T18" fmla="*/ 29 w 80"/>
                <a:gd name="T19" fmla="*/ 112 h 112"/>
                <a:gd name="T20" fmla="*/ 25 w 80"/>
                <a:gd name="T21" fmla="*/ 108 h 112"/>
                <a:gd name="T22" fmla="*/ 25 w 80"/>
                <a:gd name="T23" fmla="*/ 54 h 112"/>
                <a:gd name="T24" fmla="*/ 0 w 80"/>
                <a:gd name="T25" fmla="*/ 6 h 112"/>
                <a:gd name="T26" fmla="*/ 0 w 80"/>
                <a:gd name="T27" fmla="*/ 2 h 112"/>
                <a:gd name="T28" fmla="*/ 4 w 80"/>
                <a:gd name="T29" fmla="*/ 0 h 112"/>
                <a:gd name="T30" fmla="*/ 75 w 80"/>
                <a:gd name="T31" fmla="*/ 0 h 112"/>
                <a:gd name="T32" fmla="*/ 79 w 80"/>
                <a:gd name="T33" fmla="*/ 2 h 112"/>
                <a:gd name="T34" fmla="*/ 79 w 80"/>
                <a:gd name="T35" fmla="*/ 6 h 112"/>
                <a:gd name="T36" fmla="*/ 54 w 80"/>
                <a:gd name="T37" fmla="*/ 54 h 112"/>
                <a:gd name="T38" fmla="*/ 54 w 80"/>
                <a:gd name="T39" fmla="*/ 108 h 112"/>
                <a:gd name="T40" fmla="*/ 50 w 80"/>
                <a:gd name="T41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0" h="112">
                  <a:moveTo>
                    <a:pt x="50" y="112"/>
                  </a:moveTo>
                  <a:cubicBezTo>
                    <a:pt x="48" y="112"/>
                    <a:pt x="46" y="110"/>
                    <a:pt x="46" y="108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2"/>
                    <a:pt x="46" y="51"/>
                    <a:pt x="46" y="51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1"/>
                    <a:pt x="34" y="52"/>
                    <a:pt x="34" y="53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4" y="110"/>
                    <a:pt x="32" y="112"/>
                    <a:pt x="29" y="112"/>
                  </a:cubicBezTo>
                  <a:cubicBezTo>
                    <a:pt x="27" y="112"/>
                    <a:pt x="25" y="110"/>
                    <a:pt x="25" y="108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3"/>
                    <a:pt x="0" y="2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7" y="0"/>
                    <a:pt x="78" y="1"/>
                    <a:pt x="79" y="2"/>
                  </a:cubicBezTo>
                  <a:cubicBezTo>
                    <a:pt x="80" y="3"/>
                    <a:pt x="80" y="5"/>
                    <a:pt x="79" y="6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108"/>
                    <a:pt x="54" y="108"/>
                    <a:pt x="54" y="108"/>
                  </a:cubicBezTo>
                  <a:cubicBezTo>
                    <a:pt x="54" y="110"/>
                    <a:pt x="52" y="112"/>
                    <a:pt x="50" y="11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F00EB620-ED55-4B2A-A5C9-B5516499B2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6788" y="3014663"/>
              <a:ext cx="547688" cy="666750"/>
            </a:xfrm>
            <a:custGeom>
              <a:avLst/>
              <a:gdLst>
                <a:gd name="T0" fmla="*/ 166 w 247"/>
                <a:gd name="T1" fmla="*/ 301 h 301"/>
                <a:gd name="T2" fmla="*/ 81 w 247"/>
                <a:gd name="T3" fmla="*/ 301 h 301"/>
                <a:gd name="T4" fmla="*/ 70 w 247"/>
                <a:gd name="T5" fmla="*/ 290 h 301"/>
                <a:gd name="T6" fmla="*/ 35 w 247"/>
                <a:gd name="T7" fmla="*/ 205 h 301"/>
                <a:gd name="T8" fmla="*/ 0 w 247"/>
                <a:gd name="T9" fmla="*/ 112 h 301"/>
                <a:gd name="T10" fmla="*/ 124 w 247"/>
                <a:gd name="T11" fmla="*/ 0 h 301"/>
                <a:gd name="T12" fmla="*/ 247 w 247"/>
                <a:gd name="T13" fmla="*/ 112 h 301"/>
                <a:gd name="T14" fmla="*/ 212 w 247"/>
                <a:gd name="T15" fmla="*/ 205 h 301"/>
                <a:gd name="T16" fmla="*/ 178 w 247"/>
                <a:gd name="T17" fmla="*/ 290 h 301"/>
                <a:gd name="T18" fmla="*/ 166 w 247"/>
                <a:gd name="T19" fmla="*/ 301 h 301"/>
                <a:gd name="T20" fmla="*/ 124 w 247"/>
                <a:gd name="T21" fmla="*/ 8 h 301"/>
                <a:gd name="T22" fmla="*/ 9 w 247"/>
                <a:gd name="T23" fmla="*/ 112 h 301"/>
                <a:gd name="T24" fmla="*/ 42 w 247"/>
                <a:gd name="T25" fmla="*/ 201 h 301"/>
                <a:gd name="T26" fmla="*/ 78 w 247"/>
                <a:gd name="T27" fmla="*/ 290 h 301"/>
                <a:gd name="T28" fmla="*/ 81 w 247"/>
                <a:gd name="T29" fmla="*/ 293 h 301"/>
                <a:gd name="T30" fmla="*/ 166 w 247"/>
                <a:gd name="T31" fmla="*/ 293 h 301"/>
                <a:gd name="T32" fmla="*/ 170 w 247"/>
                <a:gd name="T33" fmla="*/ 290 h 301"/>
                <a:gd name="T34" fmla="*/ 205 w 247"/>
                <a:gd name="T35" fmla="*/ 201 h 301"/>
                <a:gd name="T36" fmla="*/ 239 w 247"/>
                <a:gd name="T37" fmla="*/ 112 h 301"/>
                <a:gd name="T38" fmla="*/ 124 w 247"/>
                <a:gd name="T39" fmla="*/ 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7" h="301">
                  <a:moveTo>
                    <a:pt x="166" y="301"/>
                  </a:moveTo>
                  <a:cubicBezTo>
                    <a:pt x="81" y="301"/>
                    <a:pt x="81" y="301"/>
                    <a:pt x="81" y="301"/>
                  </a:cubicBezTo>
                  <a:cubicBezTo>
                    <a:pt x="75" y="301"/>
                    <a:pt x="70" y="296"/>
                    <a:pt x="70" y="290"/>
                  </a:cubicBezTo>
                  <a:cubicBezTo>
                    <a:pt x="68" y="258"/>
                    <a:pt x="51" y="231"/>
                    <a:pt x="35" y="205"/>
                  </a:cubicBezTo>
                  <a:cubicBezTo>
                    <a:pt x="18" y="177"/>
                    <a:pt x="0" y="148"/>
                    <a:pt x="0" y="112"/>
                  </a:cubicBezTo>
                  <a:cubicBezTo>
                    <a:pt x="0" y="58"/>
                    <a:pt x="43" y="0"/>
                    <a:pt x="124" y="0"/>
                  </a:cubicBezTo>
                  <a:cubicBezTo>
                    <a:pt x="194" y="0"/>
                    <a:pt x="247" y="59"/>
                    <a:pt x="247" y="112"/>
                  </a:cubicBezTo>
                  <a:cubicBezTo>
                    <a:pt x="247" y="148"/>
                    <a:pt x="230" y="177"/>
                    <a:pt x="212" y="205"/>
                  </a:cubicBezTo>
                  <a:cubicBezTo>
                    <a:pt x="196" y="231"/>
                    <a:pt x="180" y="258"/>
                    <a:pt x="178" y="290"/>
                  </a:cubicBezTo>
                  <a:cubicBezTo>
                    <a:pt x="177" y="296"/>
                    <a:pt x="172" y="301"/>
                    <a:pt x="166" y="301"/>
                  </a:cubicBezTo>
                  <a:close/>
                  <a:moveTo>
                    <a:pt x="124" y="8"/>
                  </a:moveTo>
                  <a:cubicBezTo>
                    <a:pt x="49" y="8"/>
                    <a:pt x="9" y="62"/>
                    <a:pt x="9" y="112"/>
                  </a:cubicBezTo>
                  <a:cubicBezTo>
                    <a:pt x="9" y="145"/>
                    <a:pt x="25" y="172"/>
                    <a:pt x="42" y="201"/>
                  </a:cubicBezTo>
                  <a:cubicBezTo>
                    <a:pt x="59" y="228"/>
                    <a:pt x="76" y="256"/>
                    <a:pt x="78" y="290"/>
                  </a:cubicBezTo>
                  <a:cubicBezTo>
                    <a:pt x="78" y="292"/>
                    <a:pt x="80" y="293"/>
                    <a:pt x="81" y="293"/>
                  </a:cubicBezTo>
                  <a:cubicBezTo>
                    <a:pt x="166" y="293"/>
                    <a:pt x="166" y="293"/>
                    <a:pt x="166" y="293"/>
                  </a:cubicBezTo>
                  <a:cubicBezTo>
                    <a:pt x="168" y="293"/>
                    <a:pt x="169" y="292"/>
                    <a:pt x="170" y="290"/>
                  </a:cubicBezTo>
                  <a:cubicBezTo>
                    <a:pt x="172" y="256"/>
                    <a:pt x="189" y="228"/>
                    <a:pt x="205" y="201"/>
                  </a:cubicBezTo>
                  <a:cubicBezTo>
                    <a:pt x="223" y="172"/>
                    <a:pt x="239" y="145"/>
                    <a:pt x="239" y="112"/>
                  </a:cubicBezTo>
                  <a:cubicBezTo>
                    <a:pt x="239" y="63"/>
                    <a:pt x="190" y="8"/>
                    <a:pt x="124" y="8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chemeClr val="accent4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D89A3505-6AF7-4D32-B852-DB97645D90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1426" y="3803650"/>
              <a:ext cx="2071688" cy="3054350"/>
            </a:xfrm>
            <a:custGeom>
              <a:avLst/>
              <a:gdLst>
                <a:gd name="T0" fmla="*/ 0 w 935"/>
                <a:gd name="T1" fmla="*/ 0 h 1380"/>
                <a:gd name="T2" fmla="*/ 0 w 935"/>
                <a:gd name="T3" fmla="*/ 104 h 1380"/>
                <a:gd name="T4" fmla="*/ 80 w 935"/>
                <a:gd name="T5" fmla="*/ 183 h 1380"/>
                <a:gd name="T6" fmla="*/ 855 w 935"/>
                <a:gd name="T7" fmla="*/ 183 h 1380"/>
                <a:gd name="T8" fmla="*/ 935 w 935"/>
                <a:gd name="T9" fmla="*/ 263 h 1380"/>
                <a:gd name="T10" fmla="*/ 935 w 935"/>
                <a:gd name="T11" fmla="*/ 1380 h 1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5" h="1380">
                  <a:moveTo>
                    <a:pt x="0" y="0"/>
                  </a:moveTo>
                  <a:cubicBezTo>
                    <a:pt x="0" y="104"/>
                    <a:pt x="0" y="104"/>
                    <a:pt x="0" y="104"/>
                  </a:cubicBezTo>
                  <a:cubicBezTo>
                    <a:pt x="0" y="148"/>
                    <a:pt x="35" y="183"/>
                    <a:pt x="80" y="183"/>
                  </a:cubicBezTo>
                  <a:cubicBezTo>
                    <a:pt x="855" y="183"/>
                    <a:pt x="855" y="183"/>
                    <a:pt x="855" y="183"/>
                  </a:cubicBezTo>
                  <a:cubicBezTo>
                    <a:pt x="899" y="183"/>
                    <a:pt x="935" y="219"/>
                    <a:pt x="935" y="263"/>
                  </a:cubicBezTo>
                  <a:cubicBezTo>
                    <a:pt x="935" y="1380"/>
                    <a:pt x="935" y="1380"/>
                    <a:pt x="935" y="1380"/>
                  </a:cubicBezTo>
                </a:path>
              </a:pathLst>
            </a:custGeom>
            <a:noFill/>
            <a:ln w="34925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1DBFCCBA-1996-4292-A7EA-0B9545A3D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8113" y="3910013"/>
              <a:ext cx="219075" cy="44450"/>
            </a:xfrm>
            <a:custGeom>
              <a:avLst/>
              <a:gdLst>
                <a:gd name="T0" fmla="*/ 99 w 99"/>
                <a:gd name="T1" fmla="*/ 20 h 20"/>
                <a:gd name="T2" fmla="*/ 99 w 99"/>
                <a:gd name="T3" fmla="*/ 8 h 20"/>
                <a:gd name="T4" fmla="*/ 91 w 99"/>
                <a:gd name="T5" fmla="*/ 0 h 20"/>
                <a:gd name="T6" fmla="*/ 8 w 99"/>
                <a:gd name="T7" fmla="*/ 0 h 20"/>
                <a:gd name="T8" fmla="*/ 0 w 99"/>
                <a:gd name="T9" fmla="*/ 8 h 20"/>
                <a:gd name="T10" fmla="*/ 0 w 99"/>
                <a:gd name="T11" fmla="*/ 20 h 20"/>
                <a:gd name="T12" fmla="*/ 99 w 99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20">
                  <a:moveTo>
                    <a:pt x="99" y="20"/>
                  </a:moveTo>
                  <a:cubicBezTo>
                    <a:pt x="99" y="8"/>
                    <a:pt x="99" y="8"/>
                    <a:pt x="99" y="8"/>
                  </a:cubicBezTo>
                  <a:cubicBezTo>
                    <a:pt x="99" y="4"/>
                    <a:pt x="95" y="0"/>
                    <a:pt x="9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99" y="2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9">
              <a:extLst>
                <a:ext uri="{FF2B5EF4-FFF2-40B4-BE49-F238E27FC236}">
                  <a16:creationId xmlns:a16="http://schemas.microsoft.com/office/drawing/2014/main" id="{BFBF0975-934C-4357-935A-9B5880B63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8113" y="3973513"/>
              <a:ext cx="219075" cy="2857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686891F5-B97B-4E70-822F-F687EE42FE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8113" y="4022725"/>
              <a:ext cx="219075" cy="44450"/>
            </a:xfrm>
            <a:custGeom>
              <a:avLst/>
              <a:gdLst>
                <a:gd name="T0" fmla="*/ 0 w 99"/>
                <a:gd name="T1" fmla="*/ 0 h 20"/>
                <a:gd name="T2" fmla="*/ 0 w 99"/>
                <a:gd name="T3" fmla="*/ 12 h 20"/>
                <a:gd name="T4" fmla="*/ 8 w 99"/>
                <a:gd name="T5" fmla="*/ 20 h 20"/>
                <a:gd name="T6" fmla="*/ 91 w 99"/>
                <a:gd name="T7" fmla="*/ 20 h 20"/>
                <a:gd name="T8" fmla="*/ 99 w 99"/>
                <a:gd name="T9" fmla="*/ 12 h 20"/>
                <a:gd name="T10" fmla="*/ 99 w 99"/>
                <a:gd name="T11" fmla="*/ 0 h 20"/>
                <a:gd name="T12" fmla="*/ 0 w 99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20">
                  <a:moveTo>
                    <a:pt x="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6"/>
                    <a:pt x="3" y="20"/>
                    <a:pt x="8" y="20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5" y="20"/>
                    <a:pt x="99" y="16"/>
                    <a:pt x="99" y="12"/>
                  </a:cubicBezTo>
                  <a:cubicBezTo>
                    <a:pt x="99" y="0"/>
                    <a:pt x="99" y="0"/>
                    <a:pt x="9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2B94172F-D547-4413-96C4-E7551B2C8B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3181350"/>
              <a:ext cx="560388" cy="700088"/>
            </a:xfrm>
            <a:custGeom>
              <a:avLst/>
              <a:gdLst>
                <a:gd name="T0" fmla="*/ 126 w 253"/>
                <a:gd name="T1" fmla="*/ 0 h 316"/>
                <a:gd name="T2" fmla="*/ 0 w 253"/>
                <a:gd name="T3" fmla="*/ 111 h 316"/>
                <a:gd name="T4" fmla="*/ 70 w 253"/>
                <a:gd name="T5" fmla="*/ 305 h 316"/>
                <a:gd name="T6" fmla="*/ 83 w 253"/>
                <a:gd name="T7" fmla="*/ 316 h 316"/>
                <a:gd name="T8" fmla="*/ 169 w 253"/>
                <a:gd name="T9" fmla="*/ 316 h 316"/>
                <a:gd name="T10" fmla="*/ 182 w 253"/>
                <a:gd name="T11" fmla="*/ 305 h 316"/>
                <a:gd name="T12" fmla="*/ 253 w 253"/>
                <a:gd name="T13" fmla="*/ 111 h 316"/>
                <a:gd name="T14" fmla="*/ 126 w 253"/>
                <a:gd name="T15" fmla="*/ 0 h 316"/>
                <a:gd name="T16" fmla="*/ 113 w 253"/>
                <a:gd name="T17" fmla="*/ 285 h 316"/>
                <a:gd name="T18" fmla="*/ 111 w 253"/>
                <a:gd name="T19" fmla="*/ 285 h 316"/>
                <a:gd name="T20" fmla="*/ 107 w 253"/>
                <a:gd name="T21" fmla="*/ 283 h 316"/>
                <a:gd name="T22" fmla="*/ 66 w 253"/>
                <a:gd name="T23" fmla="*/ 176 h 316"/>
                <a:gd name="T24" fmla="*/ 65 w 253"/>
                <a:gd name="T25" fmla="*/ 176 h 316"/>
                <a:gd name="T26" fmla="*/ 49 w 253"/>
                <a:gd name="T27" fmla="*/ 160 h 316"/>
                <a:gd name="T28" fmla="*/ 65 w 253"/>
                <a:gd name="T29" fmla="*/ 144 h 316"/>
                <a:gd name="T30" fmla="*/ 80 w 253"/>
                <a:gd name="T31" fmla="*/ 160 h 316"/>
                <a:gd name="T32" fmla="*/ 74 w 253"/>
                <a:gd name="T33" fmla="*/ 173 h 316"/>
                <a:gd name="T34" fmla="*/ 115 w 253"/>
                <a:gd name="T35" fmla="*/ 279 h 316"/>
                <a:gd name="T36" fmla="*/ 113 w 253"/>
                <a:gd name="T37" fmla="*/ 285 h 316"/>
                <a:gd name="T38" fmla="*/ 188 w 253"/>
                <a:gd name="T39" fmla="*/ 176 h 316"/>
                <a:gd name="T40" fmla="*/ 187 w 253"/>
                <a:gd name="T41" fmla="*/ 176 h 316"/>
                <a:gd name="T42" fmla="*/ 145 w 253"/>
                <a:gd name="T43" fmla="*/ 283 h 316"/>
                <a:gd name="T44" fmla="*/ 141 w 253"/>
                <a:gd name="T45" fmla="*/ 285 h 316"/>
                <a:gd name="T46" fmla="*/ 140 w 253"/>
                <a:gd name="T47" fmla="*/ 285 h 316"/>
                <a:gd name="T48" fmla="*/ 137 w 253"/>
                <a:gd name="T49" fmla="*/ 279 h 316"/>
                <a:gd name="T50" fmla="*/ 178 w 253"/>
                <a:gd name="T51" fmla="*/ 173 h 316"/>
                <a:gd name="T52" fmla="*/ 172 w 253"/>
                <a:gd name="T53" fmla="*/ 160 h 316"/>
                <a:gd name="T54" fmla="*/ 188 w 253"/>
                <a:gd name="T55" fmla="*/ 144 h 316"/>
                <a:gd name="T56" fmla="*/ 204 w 253"/>
                <a:gd name="T57" fmla="*/ 160 h 316"/>
                <a:gd name="T58" fmla="*/ 188 w 253"/>
                <a:gd name="T59" fmla="*/ 176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3" h="316">
                  <a:moveTo>
                    <a:pt x="126" y="0"/>
                  </a:moveTo>
                  <a:cubicBezTo>
                    <a:pt x="41" y="0"/>
                    <a:pt x="0" y="51"/>
                    <a:pt x="0" y="111"/>
                  </a:cubicBezTo>
                  <a:cubicBezTo>
                    <a:pt x="0" y="184"/>
                    <a:pt x="55" y="235"/>
                    <a:pt x="70" y="305"/>
                  </a:cubicBezTo>
                  <a:cubicBezTo>
                    <a:pt x="71" y="311"/>
                    <a:pt x="77" y="316"/>
                    <a:pt x="83" y="316"/>
                  </a:cubicBezTo>
                  <a:cubicBezTo>
                    <a:pt x="169" y="316"/>
                    <a:pt x="169" y="316"/>
                    <a:pt x="169" y="316"/>
                  </a:cubicBezTo>
                  <a:cubicBezTo>
                    <a:pt x="176" y="316"/>
                    <a:pt x="181" y="311"/>
                    <a:pt x="182" y="305"/>
                  </a:cubicBezTo>
                  <a:cubicBezTo>
                    <a:pt x="197" y="235"/>
                    <a:pt x="253" y="184"/>
                    <a:pt x="253" y="111"/>
                  </a:cubicBezTo>
                  <a:cubicBezTo>
                    <a:pt x="253" y="51"/>
                    <a:pt x="201" y="0"/>
                    <a:pt x="126" y="0"/>
                  </a:cubicBezTo>
                  <a:close/>
                  <a:moveTo>
                    <a:pt x="113" y="285"/>
                  </a:moveTo>
                  <a:cubicBezTo>
                    <a:pt x="112" y="285"/>
                    <a:pt x="112" y="285"/>
                    <a:pt x="111" y="285"/>
                  </a:cubicBezTo>
                  <a:cubicBezTo>
                    <a:pt x="109" y="285"/>
                    <a:pt x="108" y="284"/>
                    <a:pt x="107" y="283"/>
                  </a:cubicBezTo>
                  <a:cubicBezTo>
                    <a:pt x="66" y="176"/>
                    <a:pt x="66" y="176"/>
                    <a:pt x="66" y="176"/>
                  </a:cubicBezTo>
                  <a:cubicBezTo>
                    <a:pt x="65" y="176"/>
                    <a:pt x="65" y="176"/>
                    <a:pt x="65" y="176"/>
                  </a:cubicBezTo>
                  <a:cubicBezTo>
                    <a:pt x="56" y="176"/>
                    <a:pt x="49" y="169"/>
                    <a:pt x="49" y="160"/>
                  </a:cubicBezTo>
                  <a:cubicBezTo>
                    <a:pt x="49" y="151"/>
                    <a:pt x="56" y="144"/>
                    <a:pt x="65" y="144"/>
                  </a:cubicBezTo>
                  <a:cubicBezTo>
                    <a:pt x="73" y="144"/>
                    <a:pt x="80" y="151"/>
                    <a:pt x="80" y="160"/>
                  </a:cubicBezTo>
                  <a:cubicBezTo>
                    <a:pt x="80" y="165"/>
                    <a:pt x="78" y="170"/>
                    <a:pt x="74" y="173"/>
                  </a:cubicBezTo>
                  <a:cubicBezTo>
                    <a:pt x="115" y="279"/>
                    <a:pt x="115" y="279"/>
                    <a:pt x="115" y="279"/>
                  </a:cubicBezTo>
                  <a:cubicBezTo>
                    <a:pt x="116" y="282"/>
                    <a:pt x="115" y="284"/>
                    <a:pt x="113" y="285"/>
                  </a:cubicBezTo>
                  <a:close/>
                  <a:moveTo>
                    <a:pt x="188" y="176"/>
                  </a:moveTo>
                  <a:cubicBezTo>
                    <a:pt x="187" y="176"/>
                    <a:pt x="187" y="176"/>
                    <a:pt x="187" y="176"/>
                  </a:cubicBezTo>
                  <a:cubicBezTo>
                    <a:pt x="145" y="283"/>
                    <a:pt x="145" y="283"/>
                    <a:pt x="145" y="283"/>
                  </a:cubicBezTo>
                  <a:cubicBezTo>
                    <a:pt x="145" y="284"/>
                    <a:pt x="143" y="285"/>
                    <a:pt x="141" y="285"/>
                  </a:cubicBezTo>
                  <a:cubicBezTo>
                    <a:pt x="141" y="285"/>
                    <a:pt x="140" y="285"/>
                    <a:pt x="140" y="285"/>
                  </a:cubicBezTo>
                  <a:cubicBezTo>
                    <a:pt x="137" y="284"/>
                    <a:pt x="136" y="282"/>
                    <a:pt x="137" y="279"/>
                  </a:cubicBezTo>
                  <a:cubicBezTo>
                    <a:pt x="178" y="173"/>
                    <a:pt x="178" y="173"/>
                    <a:pt x="178" y="173"/>
                  </a:cubicBezTo>
                  <a:cubicBezTo>
                    <a:pt x="174" y="170"/>
                    <a:pt x="172" y="165"/>
                    <a:pt x="172" y="160"/>
                  </a:cubicBezTo>
                  <a:cubicBezTo>
                    <a:pt x="172" y="151"/>
                    <a:pt x="179" y="144"/>
                    <a:pt x="188" y="144"/>
                  </a:cubicBezTo>
                  <a:cubicBezTo>
                    <a:pt x="197" y="144"/>
                    <a:pt x="204" y="151"/>
                    <a:pt x="204" y="160"/>
                  </a:cubicBezTo>
                  <a:cubicBezTo>
                    <a:pt x="204" y="169"/>
                    <a:pt x="197" y="176"/>
                    <a:pt x="188" y="17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CC3AA0C7-9FF5-4F3E-933C-A104B0CF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7651" y="4040188"/>
              <a:ext cx="230188" cy="2817813"/>
            </a:xfrm>
            <a:custGeom>
              <a:avLst/>
              <a:gdLst>
                <a:gd name="T0" fmla="*/ 0 w 104"/>
                <a:gd name="T1" fmla="*/ 0 h 1273"/>
                <a:gd name="T2" fmla="*/ 0 w 104"/>
                <a:gd name="T3" fmla="*/ 408 h 1273"/>
                <a:gd name="T4" fmla="*/ 52 w 104"/>
                <a:gd name="T5" fmla="*/ 460 h 1273"/>
                <a:gd name="T6" fmla="*/ 52 w 104"/>
                <a:gd name="T7" fmla="*/ 460 h 1273"/>
                <a:gd name="T8" fmla="*/ 104 w 104"/>
                <a:gd name="T9" fmla="*/ 512 h 1273"/>
                <a:gd name="T10" fmla="*/ 104 w 104"/>
                <a:gd name="T11" fmla="*/ 1273 h 1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" h="1273">
                  <a:moveTo>
                    <a:pt x="0" y="0"/>
                  </a:moveTo>
                  <a:cubicBezTo>
                    <a:pt x="0" y="408"/>
                    <a:pt x="0" y="408"/>
                    <a:pt x="0" y="408"/>
                  </a:cubicBezTo>
                  <a:cubicBezTo>
                    <a:pt x="0" y="437"/>
                    <a:pt x="23" y="460"/>
                    <a:pt x="52" y="460"/>
                  </a:cubicBezTo>
                  <a:cubicBezTo>
                    <a:pt x="52" y="460"/>
                    <a:pt x="52" y="460"/>
                    <a:pt x="52" y="460"/>
                  </a:cubicBezTo>
                  <a:cubicBezTo>
                    <a:pt x="81" y="460"/>
                    <a:pt x="104" y="483"/>
                    <a:pt x="104" y="512"/>
                  </a:cubicBezTo>
                  <a:cubicBezTo>
                    <a:pt x="104" y="1273"/>
                    <a:pt x="104" y="1273"/>
                    <a:pt x="104" y="1273"/>
                  </a:cubicBezTo>
                </a:path>
              </a:pathLst>
            </a:custGeom>
            <a:noFill/>
            <a:ln w="106363" cap="flat">
              <a:solidFill>
                <a:schemeClr val="accent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CF3FF45F-D616-43E1-934E-5B9ECF7C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1538" y="3109913"/>
              <a:ext cx="2043113" cy="3748088"/>
            </a:xfrm>
            <a:custGeom>
              <a:avLst/>
              <a:gdLst>
                <a:gd name="T0" fmla="*/ 0 w 922"/>
                <a:gd name="T1" fmla="*/ 0 h 1693"/>
                <a:gd name="T2" fmla="*/ 0 w 922"/>
                <a:gd name="T3" fmla="*/ 587 h 1693"/>
                <a:gd name="T4" fmla="*/ 77 w 922"/>
                <a:gd name="T5" fmla="*/ 663 h 1693"/>
                <a:gd name="T6" fmla="*/ 845 w 922"/>
                <a:gd name="T7" fmla="*/ 663 h 1693"/>
                <a:gd name="T8" fmla="*/ 922 w 922"/>
                <a:gd name="T9" fmla="*/ 740 h 1693"/>
                <a:gd name="T10" fmla="*/ 922 w 922"/>
                <a:gd name="T11" fmla="*/ 1693 h 1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2" h="1693">
                  <a:moveTo>
                    <a:pt x="0" y="0"/>
                  </a:moveTo>
                  <a:cubicBezTo>
                    <a:pt x="0" y="587"/>
                    <a:pt x="0" y="587"/>
                    <a:pt x="0" y="587"/>
                  </a:cubicBezTo>
                  <a:cubicBezTo>
                    <a:pt x="0" y="629"/>
                    <a:pt x="35" y="663"/>
                    <a:pt x="77" y="663"/>
                  </a:cubicBezTo>
                  <a:cubicBezTo>
                    <a:pt x="845" y="663"/>
                    <a:pt x="845" y="663"/>
                    <a:pt x="845" y="663"/>
                  </a:cubicBezTo>
                  <a:cubicBezTo>
                    <a:pt x="887" y="663"/>
                    <a:pt x="922" y="698"/>
                    <a:pt x="922" y="740"/>
                  </a:cubicBezTo>
                  <a:cubicBezTo>
                    <a:pt x="922" y="1693"/>
                    <a:pt x="922" y="1693"/>
                    <a:pt x="922" y="1693"/>
                  </a:cubicBezTo>
                </a:path>
              </a:pathLst>
            </a:custGeom>
            <a:noFill/>
            <a:ln w="46038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9F963091-A4C8-4F7A-8D39-7487F0FED1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37063" y="2339975"/>
              <a:ext cx="492125" cy="606425"/>
            </a:xfrm>
            <a:custGeom>
              <a:avLst/>
              <a:gdLst>
                <a:gd name="T0" fmla="*/ 147 w 222"/>
                <a:gd name="T1" fmla="*/ 274 h 274"/>
                <a:gd name="T2" fmla="*/ 74 w 222"/>
                <a:gd name="T3" fmla="*/ 274 h 274"/>
                <a:gd name="T4" fmla="*/ 60 w 222"/>
                <a:gd name="T5" fmla="*/ 262 h 274"/>
                <a:gd name="T6" fmla="*/ 31 w 222"/>
                <a:gd name="T7" fmla="*/ 193 h 274"/>
                <a:gd name="T8" fmla="*/ 0 w 222"/>
                <a:gd name="T9" fmla="*/ 97 h 274"/>
                <a:gd name="T10" fmla="*/ 111 w 222"/>
                <a:gd name="T11" fmla="*/ 0 h 274"/>
                <a:gd name="T12" fmla="*/ 222 w 222"/>
                <a:gd name="T13" fmla="*/ 97 h 274"/>
                <a:gd name="T14" fmla="*/ 191 w 222"/>
                <a:gd name="T15" fmla="*/ 193 h 274"/>
                <a:gd name="T16" fmla="*/ 162 w 222"/>
                <a:gd name="T17" fmla="*/ 262 h 274"/>
                <a:gd name="T18" fmla="*/ 147 w 222"/>
                <a:gd name="T19" fmla="*/ 274 h 274"/>
                <a:gd name="T20" fmla="*/ 111 w 222"/>
                <a:gd name="T21" fmla="*/ 8 h 274"/>
                <a:gd name="T22" fmla="*/ 8 w 222"/>
                <a:gd name="T23" fmla="*/ 97 h 274"/>
                <a:gd name="T24" fmla="*/ 38 w 222"/>
                <a:gd name="T25" fmla="*/ 189 h 274"/>
                <a:gd name="T26" fmla="*/ 67 w 222"/>
                <a:gd name="T27" fmla="*/ 260 h 274"/>
                <a:gd name="T28" fmla="*/ 74 w 222"/>
                <a:gd name="T29" fmla="*/ 266 h 274"/>
                <a:gd name="T30" fmla="*/ 147 w 222"/>
                <a:gd name="T31" fmla="*/ 266 h 274"/>
                <a:gd name="T32" fmla="*/ 154 w 222"/>
                <a:gd name="T33" fmla="*/ 260 h 274"/>
                <a:gd name="T34" fmla="*/ 184 w 222"/>
                <a:gd name="T35" fmla="*/ 189 h 274"/>
                <a:gd name="T36" fmla="*/ 214 w 222"/>
                <a:gd name="T37" fmla="*/ 97 h 274"/>
                <a:gd name="T38" fmla="*/ 111 w 222"/>
                <a:gd name="T39" fmla="*/ 8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2" h="274">
                  <a:moveTo>
                    <a:pt x="147" y="274"/>
                  </a:moveTo>
                  <a:cubicBezTo>
                    <a:pt x="74" y="274"/>
                    <a:pt x="74" y="274"/>
                    <a:pt x="74" y="274"/>
                  </a:cubicBezTo>
                  <a:cubicBezTo>
                    <a:pt x="67" y="274"/>
                    <a:pt x="61" y="269"/>
                    <a:pt x="60" y="262"/>
                  </a:cubicBezTo>
                  <a:cubicBezTo>
                    <a:pt x="54" y="237"/>
                    <a:pt x="43" y="215"/>
                    <a:pt x="31" y="193"/>
                  </a:cubicBezTo>
                  <a:cubicBezTo>
                    <a:pt x="16" y="164"/>
                    <a:pt x="0" y="133"/>
                    <a:pt x="0" y="97"/>
                  </a:cubicBezTo>
                  <a:cubicBezTo>
                    <a:pt x="0" y="38"/>
                    <a:pt x="44" y="0"/>
                    <a:pt x="111" y="0"/>
                  </a:cubicBezTo>
                  <a:cubicBezTo>
                    <a:pt x="174" y="0"/>
                    <a:pt x="222" y="41"/>
                    <a:pt x="222" y="97"/>
                  </a:cubicBezTo>
                  <a:cubicBezTo>
                    <a:pt x="222" y="133"/>
                    <a:pt x="206" y="164"/>
                    <a:pt x="191" y="193"/>
                  </a:cubicBezTo>
                  <a:cubicBezTo>
                    <a:pt x="179" y="215"/>
                    <a:pt x="167" y="237"/>
                    <a:pt x="162" y="262"/>
                  </a:cubicBezTo>
                  <a:cubicBezTo>
                    <a:pt x="161" y="269"/>
                    <a:pt x="155" y="274"/>
                    <a:pt x="147" y="274"/>
                  </a:cubicBezTo>
                  <a:close/>
                  <a:moveTo>
                    <a:pt x="111" y="8"/>
                  </a:moveTo>
                  <a:cubicBezTo>
                    <a:pt x="35" y="8"/>
                    <a:pt x="8" y="54"/>
                    <a:pt x="8" y="97"/>
                  </a:cubicBezTo>
                  <a:cubicBezTo>
                    <a:pt x="8" y="131"/>
                    <a:pt x="23" y="159"/>
                    <a:pt x="38" y="189"/>
                  </a:cubicBezTo>
                  <a:cubicBezTo>
                    <a:pt x="50" y="211"/>
                    <a:pt x="62" y="234"/>
                    <a:pt x="67" y="260"/>
                  </a:cubicBezTo>
                  <a:cubicBezTo>
                    <a:pt x="68" y="264"/>
                    <a:pt x="71" y="266"/>
                    <a:pt x="74" y="266"/>
                  </a:cubicBezTo>
                  <a:cubicBezTo>
                    <a:pt x="147" y="266"/>
                    <a:pt x="147" y="266"/>
                    <a:pt x="147" y="266"/>
                  </a:cubicBezTo>
                  <a:cubicBezTo>
                    <a:pt x="151" y="266"/>
                    <a:pt x="154" y="264"/>
                    <a:pt x="154" y="260"/>
                  </a:cubicBezTo>
                  <a:cubicBezTo>
                    <a:pt x="160" y="234"/>
                    <a:pt x="172" y="211"/>
                    <a:pt x="184" y="189"/>
                  </a:cubicBezTo>
                  <a:cubicBezTo>
                    <a:pt x="199" y="159"/>
                    <a:pt x="214" y="131"/>
                    <a:pt x="214" y="97"/>
                  </a:cubicBezTo>
                  <a:cubicBezTo>
                    <a:pt x="214" y="46"/>
                    <a:pt x="170" y="8"/>
                    <a:pt x="111" y="8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2B971A7F-89B5-402C-86ED-E08C7606F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526" y="2967038"/>
              <a:ext cx="203200" cy="61913"/>
            </a:xfrm>
            <a:custGeom>
              <a:avLst/>
              <a:gdLst>
                <a:gd name="T0" fmla="*/ 88 w 92"/>
                <a:gd name="T1" fmla="*/ 28 h 28"/>
                <a:gd name="T2" fmla="*/ 84 w 92"/>
                <a:gd name="T3" fmla="*/ 24 h 28"/>
                <a:gd name="T4" fmla="*/ 84 w 92"/>
                <a:gd name="T5" fmla="*/ 13 h 28"/>
                <a:gd name="T6" fmla="*/ 78 w 92"/>
                <a:gd name="T7" fmla="*/ 8 h 28"/>
                <a:gd name="T8" fmla="*/ 14 w 92"/>
                <a:gd name="T9" fmla="*/ 8 h 28"/>
                <a:gd name="T10" fmla="*/ 8 w 92"/>
                <a:gd name="T11" fmla="*/ 13 h 28"/>
                <a:gd name="T12" fmla="*/ 8 w 92"/>
                <a:gd name="T13" fmla="*/ 24 h 28"/>
                <a:gd name="T14" fmla="*/ 4 w 92"/>
                <a:gd name="T15" fmla="*/ 28 h 28"/>
                <a:gd name="T16" fmla="*/ 0 w 92"/>
                <a:gd name="T17" fmla="*/ 24 h 28"/>
                <a:gd name="T18" fmla="*/ 0 w 92"/>
                <a:gd name="T19" fmla="*/ 13 h 28"/>
                <a:gd name="T20" fmla="*/ 14 w 92"/>
                <a:gd name="T21" fmla="*/ 0 h 28"/>
                <a:gd name="T22" fmla="*/ 78 w 92"/>
                <a:gd name="T23" fmla="*/ 0 h 28"/>
                <a:gd name="T24" fmla="*/ 92 w 92"/>
                <a:gd name="T25" fmla="*/ 13 h 28"/>
                <a:gd name="T26" fmla="*/ 92 w 92"/>
                <a:gd name="T27" fmla="*/ 24 h 28"/>
                <a:gd name="T28" fmla="*/ 88 w 92"/>
                <a:gd name="T2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2" h="28">
                  <a:moveTo>
                    <a:pt x="88" y="28"/>
                  </a:moveTo>
                  <a:cubicBezTo>
                    <a:pt x="86" y="28"/>
                    <a:pt x="84" y="26"/>
                    <a:pt x="84" y="24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4" y="10"/>
                    <a:pt x="81" y="8"/>
                    <a:pt x="78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0" y="8"/>
                    <a:pt x="8" y="10"/>
                    <a:pt x="8" y="13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6"/>
                    <a:pt x="6" y="28"/>
                    <a:pt x="4" y="28"/>
                  </a:cubicBezTo>
                  <a:cubicBezTo>
                    <a:pt x="2" y="28"/>
                    <a:pt x="0" y="26"/>
                    <a:pt x="0" y="2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6" y="0"/>
                    <a:pt x="92" y="6"/>
                    <a:pt x="92" y="13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92" y="26"/>
                    <a:pt x="90" y="28"/>
                    <a:pt x="88" y="28"/>
                  </a:cubicBezTo>
                  <a:close/>
                </a:path>
              </a:pathLst>
            </a:custGeom>
            <a:solidFill>
              <a:srgbClr val="00BCD4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65D31D89-75B9-4899-8E10-0CE30B734D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1526" y="3011488"/>
              <a:ext cx="203200" cy="103188"/>
            </a:xfrm>
            <a:custGeom>
              <a:avLst/>
              <a:gdLst>
                <a:gd name="T0" fmla="*/ 79 w 92"/>
                <a:gd name="T1" fmla="*/ 47 h 47"/>
                <a:gd name="T2" fmla="*/ 12 w 92"/>
                <a:gd name="T3" fmla="*/ 47 h 47"/>
                <a:gd name="T4" fmla="*/ 0 w 92"/>
                <a:gd name="T5" fmla="*/ 35 h 47"/>
                <a:gd name="T6" fmla="*/ 0 w 92"/>
                <a:gd name="T7" fmla="*/ 4 h 47"/>
                <a:gd name="T8" fmla="*/ 4 w 92"/>
                <a:gd name="T9" fmla="*/ 0 h 47"/>
                <a:gd name="T10" fmla="*/ 88 w 92"/>
                <a:gd name="T11" fmla="*/ 0 h 47"/>
                <a:gd name="T12" fmla="*/ 92 w 92"/>
                <a:gd name="T13" fmla="*/ 4 h 47"/>
                <a:gd name="T14" fmla="*/ 92 w 92"/>
                <a:gd name="T15" fmla="*/ 35 h 47"/>
                <a:gd name="T16" fmla="*/ 79 w 92"/>
                <a:gd name="T17" fmla="*/ 47 h 47"/>
                <a:gd name="T18" fmla="*/ 8 w 92"/>
                <a:gd name="T19" fmla="*/ 8 h 47"/>
                <a:gd name="T20" fmla="*/ 8 w 92"/>
                <a:gd name="T21" fmla="*/ 35 h 47"/>
                <a:gd name="T22" fmla="*/ 12 w 92"/>
                <a:gd name="T23" fmla="*/ 39 h 47"/>
                <a:gd name="T24" fmla="*/ 79 w 92"/>
                <a:gd name="T25" fmla="*/ 39 h 47"/>
                <a:gd name="T26" fmla="*/ 84 w 92"/>
                <a:gd name="T27" fmla="*/ 35 h 47"/>
                <a:gd name="T28" fmla="*/ 84 w 92"/>
                <a:gd name="T29" fmla="*/ 8 h 47"/>
                <a:gd name="T30" fmla="*/ 8 w 92"/>
                <a:gd name="T31" fmla="*/ 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47">
                  <a:moveTo>
                    <a:pt x="79" y="47"/>
                  </a:moveTo>
                  <a:cubicBezTo>
                    <a:pt x="12" y="47"/>
                    <a:pt x="12" y="47"/>
                    <a:pt x="12" y="47"/>
                  </a:cubicBezTo>
                  <a:cubicBezTo>
                    <a:pt x="6" y="47"/>
                    <a:pt x="0" y="41"/>
                    <a:pt x="0" y="3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90" y="0"/>
                    <a:pt x="92" y="1"/>
                    <a:pt x="92" y="4"/>
                  </a:cubicBezTo>
                  <a:cubicBezTo>
                    <a:pt x="92" y="35"/>
                    <a:pt x="92" y="35"/>
                    <a:pt x="92" y="35"/>
                  </a:cubicBezTo>
                  <a:cubicBezTo>
                    <a:pt x="92" y="41"/>
                    <a:pt x="86" y="47"/>
                    <a:pt x="79" y="47"/>
                  </a:cubicBezTo>
                  <a:close/>
                  <a:moveTo>
                    <a:pt x="8" y="8"/>
                  </a:moveTo>
                  <a:cubicBezTo>
                    <a:pt x="8" y="35"/>
                    <a:pt x="8" y="35"/>
                    <a:pt x="8" y="35"/>
                  </a:cubicBezTo>
                  <a:cubicBezTo>
                    <a:pt x="8" y="37"/>
                    <a:pt x="10" y="39"/>
                    <a:pt x="12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82" y="39"/>
                    <a:pt x="84" y="37"/>
                    <a:pt x="84" y="35"/>
                  </a:cubicBezTo>
                  <a:cubicBezTo>
                    <a:pt x="84" y="8"/>
                    <a:pt x="84" y="8"/>
                    <a:pt x="84" y="8"/>
                  </a:cubicBezTo>
                  <a:lnTo>
                    <a:pt x="8" y="8"/>
                  </a:lnTo>
                  <a:close/>
                </a:path>
              </a:pathLst>
            </a:custGeom>
            <a:solidFill>
              <a:srgbClr val="00BCD4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FC18CBAA-5B59-464B-AD7A-740315ED0A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6288" y="3051175"/>
              <a:ext cx="195263" cy="17463"/>
            </a:xfrm>
            <a:custGeom>
              <a:avLst/>
              <a:gdLst>
                <a:gd name="T0" fmla="*/ 84 w 88"/>
                <a:gd name="T1" fmla="*/ 8 h 8"/>
                <a:gd name="T2" fmla="*/ 4 w 88"/>
                <a:gd name="T3" fmla="*/ 8 h 8"/>
                <a:gd name="T4" fmla="*/ 0 w 88"/>
                <a:gd name="T5" fmla="*/ 4 h 8"/>
                <a:gd name="T6" fmla="*/ 4 w 88"/>
                <a:gd name="T7" fmla="*/ 0 h 8"/>
                <a:gd name="T8" fmla="*/ 84 w 88"/>
                <a:gd name="T9" fmla="*/ 0 h 8"/>
                <a:gd name="T10" fmla="*/ 88 w 88"/>
                <a:gd name="T11" fmla="*/ 4 h 8"/>
                <a:gd name="T12" fmla="*/ 84 w 8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8">
                  <a:moveTo>
                    <a:pt x="8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6" y="0"/>
                    <a:pt x="88" y="2"/>
                    <a:pt x="88" y="4"/>
                  </a:cubicBezTo>
                  <a:cubicBezTo>
                    <a:pt x="88" y="6"/>
                    <a:pt x="86" y="8"/>
                    <a:pt x="84" y="8"/>
                  </a:cubicBezTo>
                  <a:close/>
                </a:path>
              </a:pathLst>
            </a:custGeom>
            <a:solidFill>
              <a:srgbClr val="00BCD4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29558B06-E87F-4315-88AF-7DBFFFEFC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0588" y="2636838"/>
              <a:ext cx="106363" cy="246063"/>
            </a:xfrm>
            <a:custGeom>
              <a:avLst/>
              <a:gdLst>
                <a:gd name="T0" fmla="*/ 5 w 48"/>
                <a:gd name="T1" fmla="*/ 111 h 111"/>
                <a:gd name="T2" fmla="*/ 3 w 48"/>
                <a:gd name="T3" fmla="*/ 110 h 111"/>
                <a:gd name="T4" fmla="*/ 1 w 48"/>
                <a:gd name="T5" fmla="*/ 105 h 111"/>
                <a:gd name="T6" fmla="*/ 40 w 48"/>
                <a:gd name="T7" fmla="*/ 3 h 111"/>
                <a:gd name="T8" fmla="*/ 45 w 48"/>
                <a:gd name="T9" fmla="*/ 1 h 111"/>
                <a:gd name="T10" fmla="*/ 48 w 48"/>
                <a:gd name="T11" fmla="*/ 6 h 111"/>
                <a:gd name="T12" fmla="*/ 8 w 48"/>
                <a:gd name="T13" fmla="*/ 108 h 111"/>
                <a:gd name="T14" fmla="*/ 5 w 48"/>
                <a:gd name="T15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111">
                  <a:moveTo>
                    <a:pt x="5" y="111"/>
                  </a:moveTo>
                  <a:cubicBezTo>
                    <a:pt x="4" y="111"/>
                    <a:pt x="4" y="111"/>
                    <a:pt x="3" y="110"/>
                  </a:cubicBezTo>
                  <a:cubicBezTo>
                    <a:pt x="1" y="110"/>
                    <a:pt x="0" y="107"/>
                    <a:pt x="1" y="105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1" y="1"/>
                    <a:pt x="43" y="0"/>
                    <a:pt x="45" y="1"/>
                  </a:cubicBezTo>
                  <a:cubicBezTo>
                    <a:pt x="47" y="2"/>
                    <a:pt x="48" y="4"/>
                    <a:pt x="48" y="6"/>
                  </a:cubicBezTo>
                  <a:cubicBezTo>
                    <a:pt x="8" y="108"/>
                    <a:pt x="8" y="108"/>
                    <a:pt x="8" y="108"/>
                  </a:cubicBezTo>
                  <a:cubicBezTo>
                    <a:pt x="8" y="110"/>
                    <a:pt x="6" y="111"/>
                    <a:pt x="5" y="111"/>
                  </a:cubicBezTo>
                  <a:close/>
                </a:path>
              </a:pathLst>
            </a:custGeom>
            <a:solidFill>
              <a:srgbClr val="00BCD4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9">
              <a:extLst>
                <a:ext uri="{FF2B5EF4-FFF2-40B4-BE49-F238E27FC236}">
                  <a16:creationId xmlns:a16="http://schemas.microsoft.com/office/drawing/2014/main" id="{014AD0A1-B1C5-4B74-9ECD-8C7F1379A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713" y="2636838"/>
              <a:ext cx="107950" cy="246063"/>
            </a:xfrm>
            <a:custGeom>
              <a:avLst/>
              <a:gdLst>
                <a:gd name="T0" fmla="*/ 44 w 49"/>
                <a:gd name="T1" fmla="*/ 111 h 111"/>
                <a:gd name="T2" fmla="*/ 41 w 49"/>
                <a:gd name="T3" fmla="*/ 108 h 111"/>
                <a:gd name="T4" fmla="*/ 1 w 49"/>
                <a:gd name="T5" fmla="*/ 6 h 111"/>
                <a:gd name="T6" fmla="*/ 3 w 49"/>
                <a:gd name="T7" fmla="*/ 1 h 111"/>
                <a:gd name="T8" fmla="*/ 9 w 49"/>
                <a:gd name="T9" fmla="*/ 3 h 111"/>
                <a:gd name="T10" fmla="*/ 48 w 49"/>
                <a:gd name="T11" fmla="*/ 105 h 111"/>
                <a:gd name="T12" fmla="*/ 46 w 49"/>
                <a:gd name="T13" fmla="*/ 110 h 111"/>
                <a:gd name="T14" fmla="*/ 44 w 49"/>
                <a:gd name="T15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111">
                  <a:moveTo>
                    <a:pt x="44" y="111"/>
                  </a:moveTo>
                  <a:cubicBezTo>
                    <a:pt x="43" y="111"/>
                    <a:pt x="41" y="110"/>
                    <a:pt x="41" y="108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5" y="0"/>
                    <a:pt x="8" y="1"/>
                    <a:pt x="9" y="3"/>
                  </a:cubicBezTo>
                  <a:cubicBezTo>
                    <a:pt x="48" y="105"/>
                    <a:pt x="48" y="105"/>
                    <a:pt x="48" y="105"/>
                  </a:cubicBezTo>
                  <a:cubicBezTo>
                    <a:pt x="49" y="107"/>
                    <a:pt x="48" y="110"/>
                    <a:pt x="46" y="110"/>
                  </a:cubicBezTo>
                  <a:cubicBezTo>
                    <a:pt x="45" y="111"/>
                    <a:pt x="45" y="111"/>
                    <a:pt x="44" y="111"/>
                  </a:cubicBezTo>
                  <a:close/>
                </a:path>
              </a:pathLst>
            </a:custGeom>
            <a:solidFill>
              <a:srgbClr val="00BCD4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40">
              <a:extLst>
                <a:ext uri="{FF2B5EF4-FFF2-40B4-BE49-F238E27FC236}">
                  <a16:creationId xmlns:a16="http://schemas.microsoft.com/office/drawing/2014/main" id="{044C9B3E-11F2-47EC-ABC5-1F47F81513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0438" y="2616200"/>
              <a:ext cx="57150" cy="60325"/>
            </a:xfrm>
            <a:prstGeom prst="ellipse">
              <a:avLst/>
            </a:prstGeom>
            <a:solidFill>
              <a:srgbClr val="00BCD4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41">
              <a:extLst>
                <a:ext uri="{FF2B5EF4-FFF2-40B4-BE49-F238E27FC236}">
                  <a16:creationId xmlns:a16="http://schemas.microsoft.com/office/drawing/2014/main" id="{4F9326D1-8811-4915-A5BA-64F5989B1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7076" y="2616200"/>
              <a:ext cx="60325" cy="60325"/>
            </a:xfrm>
            <a:prstGeom prst="ellipse">
              <a:avLst/>
            </a:prstGeom>
            <a:solidFill>
              <a:srgbClr val="00BCD4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2">
              <a:extLst>
                <a:ext uri="{FF2B5EF4-FFF2-40B4-BE49-F238E27FC236}">
                  <a16:creationId xmlns:a16="http://schemas.microsoft.com/office/drawing/2014/main" id="{6624914E-66AF-4417-99C2-437828535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2213" y="5167313"/>
              <a:ext cx="365125" cy="47625"/>
            </a:xfrm>
            <a:custGeom>
              <a:avLst/>
              <a:gdLst>
                <a:gd name="T0" fmla="*/ 154 w 165"/>
                <a:gd name="T1" fmla="*/ 22 h 22"/>
                <a:gd name="T2" fmla="*/ 11 w 165"/>
                <a:gd name="T3" fmla="*/ 22 h 22"/>
                <a:gd name="T4" fmla="*/ 0 w 165"/>
                <a:gd name="T5" fmla="*/ 11 h 22"/>
                <a:gd name="T6" fmla="*/ 0 w 165"/>
                <a:gd name="T7" fmla="*/ 11 h 22"/>
                <a:gd name="T8" fmla="*/ 11 w 165"/>
                <a:gd name="T9" fmla="*/ 0 h 22"/>
                <a:gd name="T10" fmla="*/ 154 w 165"/>
                <a:gd name="T11" fmla="*/ 0 h 22"/>
                <a:gd name="T12" fmla="*/ 165 w 165"/>
                <a:gd name="T13" fmla="*/ 11 h 22"/>
                <a:gd name="T14" fmla="*/ 165 w 165"/>
                <a:gd name="T15" fmla="*/ 11 h 22"/>
                <a:gd name="T16" fmla="*/ 154 w 165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" h="22">
                  <a:moveTo>
                    <a:pt x="154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5" y="22"/>
                    <a:pt x="0" y="17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60" y="0"/>
                    <a:pt x="165" y="5"/>
                    <a:pt x="165" y="11"/>
                  </a:cubicBezTo>
                  <a:cubicBezTo>
                    <a:pt x="165" y="11"/>
                    <a:pt x="165" y="11"/>
                    <a:pt x="165" y="11"/>
                  </a:cubicBezTo>
                  <a:cubicBezTo>
                    <a:pt x="165" y="17"/>
                    <a:pt x="160" y="22"/>
                    <a:pt x="154" y="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F8FD3FB5-7DE0-4030-B917-315F2953F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951" y="5235575"/>
              <a:ext cx="246063" cy="49213"/>
            </a:xfrm>
            <a:custGeom>
              <a:avLst/>
              <a:gdLst>
                <a:gd name="T0" fmla="*/ 102 w 111"/>
                <a:gd name="T1" fmla="*/ 22 h 22"/>
                <a:gd name="T2" fmla="*/ 9 w 111"/>
                <a:gd name="T3" fmla="*/ 22 h 22"/>
                <a:gd name="T4" fmla="*/ 0 w 111"/>
                <a:gd name="T5" fmla="*/ 13 h 22"/>
                <a:gd name="T6" fmla="*/ 0 w 111"/>
                <a:gd name="T7" fmla="*/ 9 h 22"/>
                <a:gd name="T8" fmla="*/ 9 w 111"/>
                <a:gd name="T9" fmla="*/ 0 h 22"/>
                <a:gd name="T10" fmla="*/ 102 w 111"/>
                <a:gd name="T11" fmla="*/ 0 h 22"/>
                <a:gd name="T12" fmla="*/ 111 w 111"/>
                <a:gd name="T13" fmla="*/ 9 h 22"/>
                <a:gd name="T14" fmla="*/ 111 w 111"/>
                <a:gd name="T15" fmla="*/ 13 h 22"/>
                <a:gd name="T16" fmla="*/ 102 w 111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22">
                  <a:moveTo>
                    <a:pt x="102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4" y="22"/>
                    <a:pt x="0" y="18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7" y="0"/>
                    <a:pt x="111" y="4"/>
                    <a:pt x="111" y="9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8"/>
                    <a:pt x="107" y="22"/>
                    <a:pt x="102" y="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B8E005CA-24B3-47EE-B52B-281D10181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2213" y="5100638"/>
              <a:ext cx="365125" cy="49213"/>
            </a:xfrm>
            <a:custGeom>
              <a:avLst/>
              <a:gdLst>
                <a:gd name="T0" fmla="*/ 154 w 165"/>
                <a:gd name="T1" fmla="*/ 22 h 22"/>
                <a:gd name="T2" fmla="*/ 11 w 165"/>
                <a:gd name="T3" fmla="*/ 22 h 22"/>
                <a:gd name="T4" fmla="*/ 0 w 165"/>
                <a:gd name="T5" fmla="*/ 11 h 22"/>
                <a:gd name="T6" fmla="*/ 0 w 165"/>
                <a:gd name="T7" fmla="*/ 11 h 22"/>
                <a:gd name="T8" fmla="*/ 11 w 165"/>
                <a:gd name="T9" fmla="*/ 0 h 22"/>
                <a:gd name="T10" fmla="*/ 154 w 165"/>
                <a:gd name="T11" fmla="*/ 0 h 22"/>
                <a:gd name="T12" fmla="*/ 165 w 165"/>
                <a:gd name="T13" fmla="*/ 11 h 22"/>
                <a:gd name="T14" fmla="*/ 165 w 165"/>
                <a:gd name="T15" fmla="*/ 11 h 22"/>
                <a:gd name="T16" fmla="*/ 154 w 165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" h="22">
                  <a:moveTo>
                    <a:pt x="154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5" y="22"/>
                    <a:pt x="0" y="17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60" y="0"/>
                    <a:pt x="165" y="5"/>
                    <a:pt x="165" y="11"/>
                  </a:cubicBezTo>
                  <a:cubicBezTo>
                    <a:pt x="165" y="11"/>
                    <a:pt x="165" y="11"/>
                    <a:pt x="165" y="11"/>
                  </a:cubicBezTo>
                  <a:cubicBezTo>
                    <a:pt x="165" y="17"/>
                    <a:pt x="160" y="22"/>
                    <a:pt x="154" y="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5">
              <a:extLst>
                <a:ext uri="{FF2B5EF4-FFF2-40B4-BE49-F238E27FC236}">
                  <a16:creationId xmlns:a16="http://schemas.microsoft.com/office/drawing/2014/main" id="{15E18391-6ED4-48B4-ADB4-52D8C8C097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00913" y="3971925"/>
              <a:ext cx="847725" cy="1108075"/>
            </a:xfrm>
            <a:custGeom>
              <a:avLst/>
              <a:gdLst>
                <a:gd name="T0" fmla="*/ 273 w 383"/>
                <a:gd name="T1" fmla="*/ 479 h 501"/>
                <a:gd name="T2" fmla="*/ 271 w 383"/>
                <a:gd name="T3" fmla="*/ 479 h 501"/>
                <a:gd name="T4" fmla="*/ 383 w 383"/>
                <a:gd name="T5" fmla="*/ 177 h 501"/>
                <a:gd name="T6" fmla="*/ 192 w 383"/>
                <a:gd name="T7" fmla="*/ 0 h 501"/>
                <a:gd name="T8" fmla="*/ 0 w 383"/>
                <a:gd name="T9" fmla="*/ 177 h 501"/>
                <a:gd name="T10" fmla="*/ 112 w 383"/>
                <a:gd name="T11" fmla="*/ 479 h 501"/>
                <a:gd name="T12" fmla="*/ 110 w 383"/>
                <a:gd name="T13" fmla="*/ 479 h 501"/>
                <a:gd name="T14" fmla="*/ 97 w 383"/>
                <a:gd name="T15" fmla="*/ 490 h 501"/>
                <a:gd name="T16" fmla="*/ 110 w 383"/>
                <a:gd name="T17" fmla="*/ 501 h 501"/>
                <a:gd name="T18" fmla="*/ 273 w 383"/>
                <a:gd name="T19" fmla="*/ 501 h 501"/>
                <a:gd name="T20" fmla="*/ 286 w 383"/>
                <a:gd name="T21" fmla="*/ 490 h 501"/>
                <a:gd name="T22" fmla="*/ 273 w 383"/>
                <a:gd name="T23" fmla="*/ 479 h 501"/>
                <a:gd name="T24" fmla="*/ 255 w 383"/>
                <a:gd name="T25" fmla="*/ 303 h 501"/>
                <a:gd name="T26" fmla="*/ 215 w 383"/>
                <a:gd name="T27" fmla="*/ 381 h 501"/>
                <a:gd name="T28" fmla="*/ 215 w 383"/>
                <a:gd name="T29" fmla="*/ 470 h 501"/>
                <a:gd name="T30" fmla="*/ 208 w 383"/>
                <a:gd name="T31" fmla="*/ 476 h 501"/>
                <a:gd name="T32" fmla="*/ 201 w 383"/>
                <a:gd name="T33" fmla="*/ 470 h 501"/>
                <a:gd name="T34" fmla="*/ 201 w 383"/>
                <a:gd name="T35" fmla="*/ 380 h 501"/>
                <a:gd name="T36" fmla="*/ 202 w 383"/>
                <a:gd name="T37" fmla="*/ 377 h 501"/>
                <a:gd name="T38" fmla="*/ 238 w 383"/>
                <a:gd name="T39" fmla="*/ 307 h 501"/>
                <a:gd name="T40" fmla="*/ 145 w 383"/>
                <a:gd name="T41" fmla="*/ 307 h 501"/>
                <a:gd name="T42" fmla="*/ 181 w 383"/>
                <a:gd name="T43" fmla="*/ 377 h 501"/>
                <a:gd name="T44" fmla="*/ 182 w 383"/>
                <a:gd name="T45" fmla="*/ 380 h 501"/>
                <a:gd name="T46" fmla="*/ 182 w 383"/>
                <a:gd name="T47" fmla="*/ 470 h 501"/>
                <a:gd name="T48" fmla="*/ 175 w 383"/>
                <a:gd name="T49" fmla="*/ 476 h 501"/>
                <a:gd name="T50" fmla="*/ 168 w 383"/>
                <a:gd name="T51" fmla="*/ 470 h 501"/>
                <a:gd name="T52" fmla="*/ 168 w 383"/>
                <a:gd name="T53" fmla="*/ 381 h 501"/>
                <a:gd name="T54" fmla="*/ 128 w 383"/>
                <a:gd name="T55" fmla="*/ 303 h 501"/>
                <a:gd name="T56" fmla="*/ 128 w 383"/>
                <a:gd name="T57" fmla="*/ 297 h 501"/>
                <a:gd name="T58" fmla="*/ 134 w 383"/>
                <a:gd name="T59" fmla="*/ 294 h 501"/>
                <a:gd name="T60" fmla="*/ 249 w 383"/>
                <a:gd name="T61" fmla="*/ 294 h 501"/>
                <a:gd name="T62" fmla="*/ 255 w 383"/>
                <a:gd name="T63" fmla="*/ 297 h 501"/>
                <a:gd name="T64" fmla="*/ 255 w 383"/>
                <a:gd name="T65" fmla="*/ 303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3" h="501">
                  <a:moveTo>
                    <a:pt x="273" y="479"/>
                  </a:moveTo>
                  <a:cubicBezTo>
                    <a:pt x="271" y="479"/>
                    <a:pt x="271" y="479"/>
                    <a:pt x="271" y="479"/>
                  </a:cubicBezTo>
                  <a:cubicBezTo>
                    <a:pt x="271" y="363"/>
                    <a:pt x="383" y="290"/>
                    <a:pt x="383" y="177"/>
                  </a:cubicBezTo>
                  <a:cubicBezTo>
                    <a:pt x="383" y="97"/>
                    <a:pt x="305" y="0"/>
                    <a:pt x="192" y="0"/>
                  </a:cubicBezTo>
                  <a:cubicBezTo>
                    <a:pt x="62" y="0"/>
                    <a:pt x="0" y="97"/>
                    <a:pt x="0" y="177"/>
                  </a:cubicBezTo>
                  <a:cubicBezTo>
                    <a:pt x="0" y="290"/>
                    <a:pt x="112" y="363"/>
                    <a:pt x="112" y="479"/>
                  </a:cubicBezTo>
                  <a:cubicBezTo>
                    <a:pt x="110" y="479"/>
                    <a:pt x="110" y="479"/>
                    <a:pt x="110" y="479"/>
                  </a:cubicBezTo>
                  <a:cubicBezTo>
                    <a:pt x="103" y="479"/>
                    <a:pt x="97" y="484"/>
                    <a:pt x="97" y="490"/>
                  </a:cubicBezTo>
                  <a:cubicBezTo>
                    <a:pt x="97" y="496"/>
                    <a:pt x="103" y="501"/>
                    <a:pt x="110" y="501"/>
                  </a:cubicBezTo>
                  <a:cubicBezTo>
                    <a:pt x="273" y="501"/>
                    <a:pt x="273" y="501"/>
                    <a:pt x="273" y="501"/>
                  </a:cubicBezTo>
                  <a:cubicBezTo>
                    <a:pt x="280" y="501"/>
                    <a:pt x="286" y="496"/>
                    <a:pt x="286" y="490"/>
                  </a:cubicBezTo>
                  <a:cubicBezTo>
                    <a:pt x="286" y="484"/>
                    <a:pt x="280" y="479"/>
                    <a:pt x="273" y="479"/>
                  </a:cubicBezTo>
                  <a:close/>
                  <a:moveTo>
                    <a:pt x="255" y="303"/>
                  </a:moveTo>
                  <a:cubicBezTo>
                    <a:pt x="215" y="381"/>
                    <a:pt x="215" y="381"/>
                    <a:pt x="215" y="381"/>
                  </a:cubicBezTo>
                  <a:cubicBezTo>
                    <a:pt x="215" y="470"/>
                    <a:pt x="215" y="470"/>
                    <a:pt x="215" y="470"/>
                  </a:cubicBezTo>
                  <a:cubicBezTo>
                    <a:pt x="215" y="473"/>
                    <a:pt x="212" y="476"/>
                    <a:pt x="208" y="476"/>
                  </a:cubicBezTo>
                  <a:cubicBezTo>
                    <a:pt x="204" y="476"/>
                    <a:pt x="201" y="473"/>
                    <a:pt x="201" y="470"/>
                  </a:cubicBezTo>
                  <a:cubicBezTo>
                    <a:pt x="201" y="380"/>
                    <a:pt x="201" y="380"/>
                    <a:pt x="201" y="380"/>
                  </a:cubicBezTo>
                  <a:cubicBezTo>
                    <a:pt x="201" y="379"/>
                    <a:pt x="202" y="377"/>
                    <a:pt x="202" y="377"/>
                  </a:cubicBezTo>
                  <a:cubicBezTo>
                    <a:pt x="238" y="307"/>
                    <a:pt x="238" y="307"/>
                    <a:pt x="238" y="307"/>
                  </a:cubicBezTo>
                  <a:cubicBezTo>
                    <a:pt x="145" y="307"/>
                    <a:pt x="145" y="307"/>
                    <a:pt x="145" y="307"/>
                  </a:cubicBezTo>
                  <a:cubicBezTo>
                    <a:pt x="181" y="377"/>
                    <a:pt x="181" y="377"/>
                    <a:pt x="181" y="377"/>
                  </a:cubicBezTo>
                  <a:cubicBezTo>
                    <a:pt x="181" y="377"/>
                    <a:pt x="182" y="379"/>
                    <a:pt x="182" y="380"/>
                  </a:cubicBezTo>
                  <a:cubicBezTo>
                    <a:pt x="182" y="470"/>
                    <a:pt x="182" y="470"/>
                    <a:pt x="182" y="470"/>
                  </a:cubicBezTo>
                  <a:cubicBezTo>
                    <a:pt x="182" y="473"/>
                    <a:pt x="179" y="476"/>
                    <a:pt x="175" y="476"/>
                  </a:cubicBezTo>
                  <a:cubicBezTo>
                    <a:pt x="171" y="476"/>
                    <a:pt x="168" y="473"/>
                    <a:pt x="168" y="470"/>
                  </a:cubicBezTo>
                  <a:cubicBezTo>
                    <a:pt x="168" y="381"/>
                    <a:pt x="168" y="381"/>
                    <a:pt x="168" y="381"/>
                  </a:cubicBezTo>
                  <a:cubicBezTo>
                    <a:pt x="128" y="303"/>
                    <a:pt x="128" y="303"/>
                    <a:pt x="128" y="303"/>
                  </a:cubicBezTo>
                  <a:cubicBezTo>
                    <a:pt x="127" y="301"/>
                    <a:pt x="127" y="299"/>
                    <a:pt x="128" y="297"/>
                  </a:cubicBezTo>
                  <a:cubicBezTo>
                    <a:pt x="130" y="295"/>
                    <a:pt x="132" y="294"/>
                    <a:pt x="134" y="294"/>
                  </a:cubicBezTo>
                  <a:cubicBezTo>
                    <a:pt x="249" y="294"/>
                    <a:pt x="249" y="294"/>
                    <a:pt x="249" y="294"/>
                  </a:cubicBezTo>
                  <a:cubicBezTo>
                    <a:pt x="251" y="294"/>
                    <a:pt x="253" y="295"/>
                    <a:pt x="255" y="297"/>
                  </a:cubicBezTo>
                  <a:cubicBezTo>
                    <a:pt x="256" y="299"/>
                    <a:pt x="256" y="301"/>
                    <a:pt x="255" y="3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5F077E6E-3431-4905-9E6A-894AC0A24C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8563" y="5275263"/>
              <a:ext cx="1447800" cy="1582738"/>
            </a:xfrm>
            <a:custGeom>
              <a:avLst/>
              <a:gdLst>
                <a:gd name="T0" fmla="*/ 653 w 653"/>
                <a:gd name="T1" fmla="*/ 0 h 715"/>
                <a:gd name="T2" fmla="*/ 653 w 653"/>
                <a:gd name="T3" fmla="*/ 180 h 715"/>
                <a:gd name="T4" fmla="*/ 512 w 653"/>
                <a:gd name="T5" fmla="*/ 320 h 715"/>
                <a:gd name="T6" fmla="*/ 141 w 653"/>
                <a:gd name="T7" fmla="*/ 320 h 715"/>
                <a:gd name="T8" fmla="*/ 0 w 653"/>
                <a:gd name="T9" fmla="*/ 460 h 715"/>
                <a:gd name="T10" fmla="*/ 0 w 653"/>
                <a:gd name="T11" fmla="*/ 715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3" h="715">
                  <a:moveTo>
                    <a:pt x="653" y="0"/>
                  </a:moveTo>
                  <a:cubicBezTo>
                    <a:pt x="653" y="180"/>
                    <a:pt x="653" y="180"/>
                    <a:pt x="653" y="180"/>
                  </a:cubicBezTo>
                  <a:cubicBezTo>
                    <a:pt x="653" y="257"/>
                    <a:pt x="590" y="320"/>
                    <a:pt x="512" y="320"/>
                  </a:cubicBezTo>
                  <a:cubicBezTo>
                    <a:pt x="141" y="320"/>
                    <a:pt x="141" y="320"/>
                    <a:pt x="141" y="320"/>
                  </a:cubicBezTo>
                  <a:cubicBezTo>
                    <a:pt x="63" y="320"/>
                    <a:pt x="0" y="383"/>
                    <a:pt x="0" y="460"/>
                  </a:cubicBezTo>
                  <a:cubicBezTo>
                    <a:pt x="0" y="715"/>
                    <a:pt x="0" y="715"/>
                    <a:pt x="0" y="715"/>
                  </a:cubicBezTo>
                </a:path>
              </a:pathLst>
            </a:custGeom>
            <a:noFill/>
            <a:ln w="889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7">
              <a:extLst>
                <a:ext uri="{FF2B5EF4-FFF2-40B4-BE49-F238E27FC236}">
                  <a16:creationId xmlns:a16="http://schemas.microsoft.com/office/drawing/2014/main" id="{374D5F08-A048-4FFB-913B-87614F678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0388" y="4354513"/>
              <a:ext cx="196850" cy="38100"/>
            </a:xfrm>
            <a:custGeom>
              <a:avLst/>
              <a:gdLst>
                <a:gd name="T0" fmla="*/ 0 w 89"/>
                <a:gd name="T1" fmla="*/ 17 h 17"/>
                <a:gd name="T2" fmla="*/ 89 w 89"/>
                <a:gd name="T3" fmla="*/ 17 h 17"/>
                <a:gd name="T4" fmla="*/ 89 w 89"/>
                <a:gd name="T5" fmla="*/ 17 h 17"/>
                <a:gd name="T6" fmla="*/ 89 w 89"/>
                <a:gd name="T7" fmla="*/ 10 h 17"/>
                <a:gd name="T8" fmla="*/ 79 w 89"/>
                <a:gd name="T9" fmla="*/ 0 h 17"/>
                <a:gd name="T10" fmla="*/ 10 w 89"/>
                <a:gd name="T11" fmla="*/ 0 h 17"/>
                <a:gd name="T12" fmla="*/ 0 w 89"/>
                <a:gd name="T13" fmla="*/ 10 h 17"/>
                <a:gd name="T14" fmla="*/ 0 w 89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" h="17">
                  <a:moveTo>
                    <a:pt x="0" y="17"/>
                  </a:moveTo>
                  <a:cubicBezTo>
                    <a:pt x="89" y="17"/>
                    <a:pt x="89" y="17"/>
                    <a:pt x="89" y="17"/>
                  </a:cubicBezTo>
                  <a:cubicBezTo>
                    <a:pt x="89" y="17"/>
                    <a:pt x="89" y="17"/>
                    <a:pt x="89" y="17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4"/>
                    <a:pt x="84" y="0"/>
                    <a:pt x="7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7"/>
                    <a:pt x="0" y="17"/>
                    <a:pt x="0" y="1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8">
              <a:extLst>
                <a:ext uri="{FF2B5EF4-FFF2-40B4-BE49-F238E27FC236}">
                  <a16:creationId xmlns:a16="http://schemas.microsoft.com/office/drawing/2014/main" id="{84B2236A-C2DA-44A0-9F00-BD52CAAF12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976" y="4410075"/>
              <a:ext cx="193675" cy="26988"/>
            </a:xfrm>
            <a:custGeom>
              <a:avLst/>
              <a:gdLst>
                <a:gd name="T0" fmla="*/ 87 w 87"/>
                <a:gd name="T1" fmla="*/ 0 h 12"/>
                <a:gd name="T2" fmla="*/ 0 w 87"/>
                <a:gd name="T3" fmla="*/ 0 h 12"/>
                <a:gd name="T4" fmla="*/ 2 w 87"/>
                <a:gd name="T5" fmla="*/ 12 h 12"/>
                <a:gd name="T6" fmla="*/ 85 w 87"/>
                <a:gd name="T7" fmla="*/ 12 h 12"/>
                <a:gd name="T8" fmla="*/ 87 w 87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12">
                  <a:moveTo>
                    <a:pt x="8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" y="8"/>
                    <a:pt x="2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6" y="8"/>
                    <a:pt x="87" y="4"/>
                    <a:pt x="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C220F2D9-265D-4DC0-A65F-4C9FE1910A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6263" y="4451350"/>
              <a:ext cx="165100" cy="47625"/>
            </a:xfrm>
            <a:custGeom>
              <a:avLst/>
              <a:gdLst>
                <a:gd name="T0" fmla="*/ 0 w 75"/>
                <a:gd name="T1" fmla="*/ 0 h 21"/>
                <a:gd name="T2" fmla="*/ 38 w 75"/>
                <a:gd name="T3" fmla="*/ 21 h 21"/>
                <a:gd name="T4" fmla="*/ 38 w 75"/>
                <a:gd name="T5" fmla="*/ 21 h 21"/>
                <a:gd name="T6" fmla="*/ 75 w 75"/>
                <a:gd name="T7" fmla="*/ 0 h 21"/>
                <a:gd name="T8" fmla="*/ 0 w 75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21">
                  <a:moveTo>
                    <a:pt x="0" y="0"/>
                  </a:moveTo>
                  <a:cubicBezTo>
                    <a:pt x="8" y="13"/>
                    <a:pt x="22" y="21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53" y="21"/>
                    <a:pt x="67" y="13"/>
                    <a:pt x="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0">
              <a:extLst>
                <a:ext uri="{FF2B5EF4-FFF2-40B4-BE49-F238E27FC236}">
                  <a16:creationId xmlns:a16="http://schemas.microsoft.com/office/drawing/2014/main" id="{2A19FFE5-18A2-413B-9997-1E1EA6EE82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91326" y="3783013"/>
              <a:ext cx="438150" cy="550863"/>
            </a:xfrm>
            <a:custGeom>
              <a:avLst/>
              <a:gdLst>
                <a:gd name="T0" fmla="*/ 99 w 198"/>
                <a:gd name="T1" fmla="*/ 0 h 249"/>
                <a:gd name="T2" fmla="*/ 0 w 198"/>
                <a:gd name="T3" fmla="*/ 87 h 249"/>
                <a:gd name="T4" fmla="*/ 54 w 198"/>
                <a:gd name="T5" fmla="*/ 239 h 249"/>
                <a:gd name="T6" fmla="*/ 67 w 198"/>
                <a:gd name="T7" fmla="*/ 249 h 249"/>
                <a:gd name="T8" fmla="*/ 130 w 198"/>
                <a:gd name="T9" fmla="*/ 249 h 249"/>
                <a:gd name="T10" fmla="*/ 143 w 198"/>
                <a:gd name="T11" fmla="*/ 239 h 249"/>
                <a:gd name="T12" fmla="*/ 198 w 198"/>
                <a:gd name="T13" fmla="*/ 87 h 249"/>
                <a:gd name="T14" fmla="*/ 99 w 198"/>
                <a:gd name="T15" fmla="*/ 0 h 249"/>
                <a:gd name="T16" fmla="*/ 83 w 198"/>
                <a:gd name="T17" fmla="*/ 225 h 249"/>
                <a:gd name="T18" fmla="*/ 82 w 198"/>
                <a:gd name="T19" fmla="*/ 225 h 249"/>
                <a:gd name="T20" fmla="*/ 78 w 198"/>
                <a:gd name="T21" fmla="*/ 222 h 249"/>
                <a:gd name="T22" fmla="*/ 42 w 198"/>
                <a:gd name="T23" fmla="*/ 127 h 249"/>
                <a:gd name="T24" fmla="*/ 44 w 198"/>
                <a:gd name="T25" fmla="*/ 123 h 249"/>
                <a:gd name="T26" fmla="*/ 49 w 198"/>
                <a:gd name="T27" fmla="*/ 125 h 249"/>
                <a:gd name="T28" fmla="*/ 85 w 198"/>
                <a:gd name="T29" fmla="*/ 220 h 249"/>
                <a:gd name="T30" fmla="*/ 83 w 198"/>
                <a:gd name="T31" fmla="*/ 225 h 249"/>
                <a:gd name="T32" fmla="*/ 108 w 198"/>
                <a:gd name="T33" fmla="*/ 131 h 249"/>
                <a:gd name="T34" fmla="*/ 105 w 198"/>
                <a:gd name="T35" fmla="*/ 130 h 249"/>
                <a:gd name="T36" fmla="*/ 98 w 198"/>
                <a:gd name="T37" fmla="*/ 123 h 249"/>
                <a:gd name="T38" fmla="*/ 92 w 198"/>
                <a:gd name="T39" fmla="*/ 130 h 249"/>
                <a:gd name="T40" fmla="*/ 87 w 198"/>
                <a:gd name="T41" fmla="*/ 130 h 249"/>
                <a:gd name="T42" fmla="*/ 80 w 198"/>
                <a:gd name="T43" fmla="*/ 123 h 249"/>
                <a:gd name="T44" fmla="*/ 73 w 198"/>
                <a:gd name="T45" fmla="*/ 130 h 249"/>
                <a:gd name="T46" fmla="*/ 68 w 198"/>
                <a:gd name="T47" fmla="*/ 130 h 249"/>
                <a:gd name="T48" fmla="*/ 59 w 198"/>
                <a:gd name="T49" fmla="*/ 121 h 249"/>
                <a:gd name="T50" fmla="*/ 59 w 198"/>
                <a:gd name="T51" fmla="*/ 116 h 249"/>
                <a:gd name="T52" fmla="*/ 64 w 198"/>
                <a:gd name="T53" fmla="*/ 116 h 249"/>
                <a:gd name="T54" fmla="*/ 71 w 198"/>
                <a:gd name="T55" fmla="*/ 122 h 249"/>
                <a:gd name="T56" fmla="*/ 77 w 198"/>
                <a:gd name="T57" fmla="*/ 116 h 249"/>
                <a:gd name="T58" fmla="*/ 83 w 198"/>
                <a:gd name="T59" fmla="*/ 116 h 249"/>
                <a:gd name="T60" fmla="*/ 89 w 198"/>
                <a:gd name="T61" fmla="*/ 122 h 249"/>
                <a:gd name="T62" fmla="*/ 96 w 198"/>
                <a:gd name="T63" fmla="*/ 116 h 249"/>
                <a:gd name="T64" fmla="*/ 101 w 198"/>
                <a:gd name="T65" fmla="*/ 116 h 249"/>
                <a:gd name="T66" fmla="*/ 108 w 198"/>
                <a:gd name="T67" fmla="*/ 122 h 249"/>
                <a:gd name="T68" fmla="*/ 114 w 198"/>
                <a:gd name="T69" fmla="*/ 116 h 249"/>
                <a:gd name="T70" fmla="*/ 120 w 198"/>
                <a:gd name="T71" fmla="*/ 116 h 249"/>
                <a:gd name="T72" fmla="*/ 126 w 198"/>
                <a:gd name="T73" fmla="*/ 122 h 249"/>
                <a:gd name="T74" fmla="*/ 133 w 198"/>
                <a:gd name="T75" fmla="*/ 116 h 249"/>
                <a:gd name="T76" fmla="*/ 138 w 198"/>
                <a:gd name="T77" fmla="*/ 116 h 249"/>
                <a:gd name="T78" fmla="*/ 138 w 198"/>
                <a:gd name="T79" fmla="*/ 121 h 249"/>
                <a:gd name="T80" fmla="*/ 129 w 198"/>
                <a:gd name="T81" fmla="*/ 130 h 249"/>
                <a:gd name="T82" fmla="*/ 124 w 198"/>
                <a:gd name="T83" fmla="*/ 130 h 249"/>
                <a:gd name="T84" fmla="*/ 117 w 198"/>
                <a:gd name="T85" fmla="*/ 123 h 249"/>
                <a:gd name="T86" fmla="*/ 110 w 198"/>
                <a:gd name="T87" fmla="*/ 130 h 249"/>
                <a:gd name="T88" fmla="*/ 108 w 198"/>
                <a:gd name="T89" fmla="*/ 131 h 249"/>
                <a:gd name="T90" fmla="*/ 155 w 198"/>
                <a:gd name="T91" fmla="*/ 127 h 249"/>
                <a:gd name="T92" fmla="*/ 119 w 198"/>
                <a:gd name="T93" fmla="*/ 222 h 249"/>
                <a:gd name="T94" fmla="*/ 115 w 198"/>
                <a:gd name="T95" fmla="*/ 225 h 249"/>
                <a:gd name="T96" fmla="*/ 114 w 198"/>
                <a:gd name="T97" fmla="*/ 225 h 249"/>
                <a:gd name="T98" fmla="*/ 112 w 198"/>
                <a:gd name="T99" fmla="*/ 220 h 249"/>
                <a:gd name="T100" fmla="*/ 148 w 198"/>
                <a:gd name="T101" fmla="*/ 125 h 249"/>
                <a:gd name="T102" fmla="*/ 153 w 198"/>
                <a:gd name="T103" fmla="*/ 123 h 249"/>
                <a:gd name="T104" fmla="*/ 155 w 198"/>
                <a:gd name="T105" fmla="*/ 127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8" h="249">
                  <a:moveTo>
                    <a:pt x="99" y="0"/>
                  </a:moveTo>
                  <a:cubicBezTo>
                    <a:pt x="32" y="0"/>
                    <a:pt x="0" y="40"/>
                    <a:pt x="0" y="87"/>
                  </a:cubicBezTo>
                  <a:cubicBezTo>
                    <a:pt x="0" y="145"/>
                    <a:pt x="42" y="185"/>
                    <a:pt x="54" y="239"/>
                  </a:cubicBezTo>
                  <a:cubicBezTo>
                    <a:pt x="56" y="245"/>
                    <a:pt x="61" y="249"/>
                    <a:pt x="67" y="249"/>
                  </a:cubicBezTo>
                  <a:cubicBezTo>
                    <a:pt x="130" y="249"/>
                    <a:pt x="130" y="249"/>
                    <a:pt x="130" y="249"/>
                  </a:cubicBezTo>
                  <a:cubicBezTo>
                    <a:pt x="136" y="249"/>
                    <a:pt x="141" y="245"/>
                    <a:pt x="143" y="239"/>
                  </a:cubicBezTo>
                  <a:cubicBezTo>
                    <a:pt x="155" y="185"/>
                    <a:pt x="198" y="145"/>
                    <a:pt x="198" y="87"/>
                  </a:cubicBezTo>
                  <a:cubicBezTo>
                    <a:pt x="198" y="40"/>
                    <a:pt x="157" y="0"/>
                    <a:pt x="99" y="0"/>
                  </a:cubicBezTo>
                  <a:close/>
                  <a:moveTo>
                    <a:pt x="83" y="225"/>
                  </a:moveTo>
                  <a:cubicBezTo>
                    <a:pt x="83" y="225"/>
                    <a:pt x="82" y="225"/>
                    <a:pt x="82" y="225"/>
                  </a:cubicBezTo>
                  <a:cubicBezTo>
                    <a:pt x="80" y="225"/>
                    <a:pt x="79" y="224"/>
                    <a:pt x="78" y="222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1" y="125"/>
                    <a:pt x="42" y="123"/>
                    <a:pt x="44" y="123"/>
                  </a:cubicBezTo>
                  <a:cubicBezTo>
                    <a:pt x="46" y="122"/>
                    <a:pt x="48" y="123"/>
                    <a:pt x="49" y="125"/>
                  </a:cubicBezTo>
                  <a:cubicBezTo>
                    <a:pt x="85" y="220"/>
                    <a:pt x="85" y="220"/>
                    <a:pt x="85" y="220"/>
                  </a:cubicBezTo>
                  <a:cubicBezTo>
                    <a:pt x="86" y="222"/>
                    <a:pt x="85" y="224"/>
                    <a:pt x="83" y="225"/>
                  </a:cubicBezTo>
                  <a:close/>
                  <a:moveTo>
                    <a:pt x="108" y="131"/>
                  </a:moveTo>
                  <a:cubicBezTo>
                    <a:pt x="107" y="131"/>
                    <a:pt x="106" y="131"/>
                    <a:pt x="105" y="130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2" y="130"/>
                    <a:pt x="92" y="130"/>
                    <a:pt x="92" y="130"/>
                  </a:cubicBezTo>
                  <a:cubicBezTo>
                    <a:pt x="90" y="131"/>
                    <a:pt x="88" y="131"/>
                    <a:pt x="87" y="130"/>
                  </a:cubicBezTo>
                  <a:cubicBezTo>
                    <a:pt x="80" y="123"/>
                    <a:pt x="80" y="123"/>
                    <a:pt x="80" y="123"/>
                  </a:cubicBezTo>
                  <a:cubicBezTo>
                    <a:pt x="73" y="130"/>
                    <a:pt x="73" y="130"/>
                    <a:pt x="73" y="130"/>
                  </a:cubicBezTo>
                  <a:cubicBezTo>
                    <a:pt x="72" y="131"/>
                    <a:pt x="70" y="131"/>
                    <a:pt x="68" y="130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58" y="119"/>
                    <a:pt x="58" y="117"/>
                    <a:pt x="59" y="116"/>
                  </a:cubicBezTo>
                  <a:cubicBezTo>
                    <a:pt x="60" y="114"/>
                    <a:pt x="63" y="114"/>
                    <a:pt x="64" y="116"/>
                  </a:cubicBezTo>
                  <a:cubicBezTo>
                    <a:pt x="71" y="122"/>
                    <a:pt x="71" y="122"/>
                    <a:pt x="71" y="122"/>
                  </a:cubicBezTo>
                  <a:cubicBezTo>
                    <a:pt x="77" y="116"/>
                    <a:pt x="77" y="116"/>
                    <a:pt x="77" y="116"/>
                  </a:cubicBezTo>
                  <a:cubicBezTo>
                    <a:pt x="79" y="114"/>
                    <a:pt x="81" y="114"/>
                    <a:pt x="83" y="116"/>
                  </a:cubicBezTo>
                  <a:cubicBezTo>
                    <a:pt x="89" y="122"/>
                    <a:pt x="89" y="122"/>
                    <a:pt x="89" y="122"/>
                  </a:cubicBezTo>
                  <a:cubicBezTo>
                    <a:pt x="96" y="116"/>
                    <a:pt x="96" y="116"/>
                    <a:pt x="96" y="116"/>
                  </a:cubicBezTo>
                  <a:cubicBezTo>
                    <a:pt x="97" y="114"/>
                    <a:pt x="100" y="114"/>
                    <a:pt x="101" y="116"/>
                  </a:cubicBezTo>
                  <a:cubicBezTo>
                    <a:pt x="108" y="122"/>
                    <a:pt x="108" y="122"/>
                    <a:pt x="108" y="122"/>
                  </a:cubicBezTo>
                  <a:cubicBezTo>
                    <a:pt x="114" y="116"/>
                    <a:pt x="114" y="116"/>
                    <a:pt x="114" y="116"/>
                  </a:cubicBezTo>
                  <a:cubicBezTo>
                    <a:pt x="116" y="114"/>
                    <a:pt x="118" y="114"/>
                    <a:pt x="120" y="116"/>
                  </a:cubicBezTo>
                  <a:cubicBezTo>
                    <a:pt x="126" y="122"/>
                    <a:pt x="126" y="122"/>
                    <a:pt x="126" y="122"/>
                  </a:cubicBezTo>
                  <a:cubicBezTo>
                    <a:pt x="133" y="116"/>
                    <a:pt x="133" y="116"/>
                    <a:pt x="133" y="116"/>
                  </a:cubicBezTo>
                  <a:cubicBezTo>
                    <a:pt x="134" y="114"/>
                    <a:pt x="137" y="114"/>
                    <a:pt x="138" y="116"/>
                  </a:cubicBezTo>
                  <a:cubicBezTo>
                    <a:pt x="139" y="117"/>
                    <a:pt x="139" y="119"/>
                    <a:pt x="138" y="121"/>
                  </a:cubicBezTo>
                  <a:cubicBezTo>
                    <a:pt x="129" y="130"/>
                    <a:pt x="129" y="130"/>
                    <a:pt x="129" y="130"/>
                  </a:cubicBezTo>
                  <a:cubicBezTo>
                    <a:pt x="127" y="131"/>
                    <a:pt x="125" y="131"/>
                    <a:pt x="124" y="130"/>
                  </a:cubicBezTo>
                  <a:cubicBezTo>
                    <a:pt x="117" y="123"/>
                    <a:pt x="117" y="123"/>
                    <a:pt x="117" y="123"/>
                  </a:cubicBezTo>
                  <a:cubicBezTo>
                    <a:pt x="110" y="130"/>
                    <a:pt x="110" y="130"/>
                    <a:pt x="110" y="130"/>
                  </a:cubicBezTo>
                  <a:cubicBezTo>
                    <a:pt x="110" y="131"/>
                    <a:pt x="109" y="131"/>
                    <a:pt x="108" y="131"/>
                  </a:cubicBezTo>
                  <a:close/>
                  <a:moveTo>
                    <a:pt x="155" y="127"/>
                  </a:moveTo>
                  <a:cubicBezTo>
                    <a:pt x="119" y="222"/>
                    <a:pt x="119" y="222"/>
                    <a:pt x="119" y="222"/>
                  </a:cubicBezTo>
                  <a:cubicBezTo>
                    <a:pt x="118" y="224"/>
                    <a:pt x="117" y="225"/>
                    <a:pt x="115" y="225"/>
                  </a:cubicBezTo>
                  <a:cubicBezTo>
                    <a:pt x="115" y="225"/>
                    <a:pt x="114" y="225"/>
                    <a:pt x="114" y="225"/>
                  </a:cubicBezTo>
                  <a:cubicBezTo>
                    <a:pt x="112" y="224"/>
                    <a:pt x="111" y="222"/>
                    <a:pt x="112" y="220"/>
                  </a:cubicBezTo>
                  <a:cubicBezTo>
                    <a:pt x="148" y="125"/>
                    <a:pt x="148" y="125"/>
                    <a:pt x="148" y="125"/>
                  </a:cubicBezTo>
                  <a:cubicBezTo>
                    <a:pt x="149" y="123"/>
                    <a:pt x="151" y="122"/>
                    <a:pt x="153" y="123"/>
                  </a:cubicBezTo>
                  <a:cubicBezTo>
                    <a:pt x="155" y="123"/>
                    <a:pt x="156" y="125"/>
                    <a:pt x="155" y="1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1">
              <a:extLst>
                <a:ext uri="{FF2B5EF4-FFF2-40B4-BE49-F238E27FC236}">
                  <a16:creationId xmlns:a16="http://schemas.microsoft.com/office/drawing/2014/main" id="{5790C325-DC40-449F-9BB5-31E3146C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5426" y="4479925"/>
              <a:ext cx="434975" cy="2378075"/>
            </a:xfrm>
            <a:custGeom>
              <a:avLst/>
              <a:gdLst>
                <a:gd name="T0" fmla="*/ 196 w 196"/>
                <a:gd name="T1" fmla="*/ 0 h 1074"/>
                <a:gd name="T2" fmla="*/ 196 w 196"/>
                <a:gd name="T3" fmla="*/ 211 h 1074"/>
                <a:gd name="T4" fmla="*/ 139 w 196"/>
                <a:gd name="T5" fmla="*/ 268 h 1074"/>
                <a:gd name="T6" fmla="*/ 57 w 196"/>
                <a:gd name="T7" fmla="*/ 268 h 1074"/>
                <a:gd name="T8" fmla="*/ 0 w 196"/>
                <a:gd name="T9" fmla="*/ 324 h 1074"/>
                <a:gd name="T10" fmla="*/ 0 w 196"/>
                <a:gd name="T11" fmla="*/ 1074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6" h="1074">
                  <a:moveTo>
                    <a:pt x="196" y="0"/>
                  </a:moveTo>
                  <a:cubicBezTo>
                    <a:pt x="196" y="211"/>
                    <a:pt x="196" y="211"/>
                    <a:pt x="196" y="211"/>
                  </a:cubicBezTo>
                  <a:cubicBezTo>
                    <a:pt x="196" y="243"/>
                    <a:pt x="170" y="268"/>
                    <a:pt x="139" y="268"/>
                  </a:cubicBezTo>
                  <a:cubicBezTo>
                    <a:pt x="57" y="268"/>
                    <a:pt x="57" y="268"/>
                    <a:pt x="57" y="268"/>
                  </a:cubicBezTo>
                  <a:cubicBezTo>
                    <a:pt x="25" y="268"/>
                    <a:pt x="0" y="293"/>
                    <a:pt x="0" y="324"/>
                  </a:cubicBezTo>
                  <a:cubicBezTo>
                    <a:pt x="0" y="1074"/>
                    <a:pt x="0" y="1074"/>
                    <a:pt x="0" y="1074"/>
                  </a:cubicBezTo>
                </a:path>
              </a:pathLst>
            </a:custGeom>
            <a:noFill/>
            <a:ln w="3810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1D79F03E-DA54-48DB-A41A-3A4F3C95D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1088" y="5578475"/>
              <a:ext cx="1085850" cy="1279525"/>
            </a:xfrm>
            <a:custGeom>
              <a:avLst/>
              <a:gdLst>
                <a:gd name="T0" fmla="*/ 0 w 490"/>
                <a:gd name="T1" fmla="*/ 0 h 578"/>
                <a:gd name="T2" fmla="*/ 0 w 490"/>
                <a:gd name="T3" fmla="*/ 59 h 578"/>
                <a:gd name="T4" fmla="*/ 70 w 490"/>
                <a:gd name="T5" fmla="*/ 130 h 578"/>
                <a:gd name="T6" fmla="*/ 419 w 490"/>
                <a:gd name="T7" fmla="*/ 128 h 578"/>
                <a:gd name="T8" fmla="*/ 490 w 490"/>
                <a:gd name="T9" fmla="*/ 199 h 578"/>
                <a:gd name="T10" fmla="*/ 490 w 490"/>
                <a:gd name="T11" fmla="*/ 578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0" h="578">
                  <a:moveTo>
                    <a:pt x="0" y="0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0" y="98"/>
                    <a:pt x="31" y="130"/>
                    <a:pt x="70" y="130"/>
                  </a:cubicBezTo>
                  <a:cubicBezTo>
                    <a:pt x="419" y="128"/>
                    <a:pt x="419" y="128"/>
                    <a:pt x="419" y="128"/>
                  </a:cubicBezTo>
                  <a:cubicBezTo>
                    <a:pt x="458" y="128"/>
                    <a:pt x="490" y="160"/>
                    <a:pt x="490" y="199"/>
                  </a:cubicBezTo>
                  <a:cubicBezTo>
                    <a:pt x="490" y="578"/>
                    <a:pt x="490" y="578"/>
                    <a:pt x="490" y="578"/>
                  </a:cubicBezTo>
                </a:path>
              </a:pathLst>
            </a:custGeom>
            <a:noFill/>
            <a:ln w="17463" cap="flat">
              <a:solidFill>
                <a:schemeClr val="accent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3">
              <a:extLst>
                <a:ext uri="{FF2B5EF4-FFF2-40B4-BE49-F238E27FC236}">
                  <a16:creationId xmlns:a16="http://schemas.microsoft.com/office/drawing/2014/main" id="{7415143B-4EA4-490A-9433-3D27632236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1538" y="4919663"/>
              <a:ext cx="420688" cy="519113"/>
            </a:xfrm>
            <a:custGeom>
              <a:avLst/>
              <a:gdLst>
                <a:gd name="T0" fmla="*/ 134 w 190"/>
                <a:gd name="T1" fmla="*/ 235 h 235"/>
                <a:gd name="T2" fmla="*/ 56 w 190"/>
                <a:gd name="T3" fmla="*/ 235 h 235"/>
                <a:gd name="T4" fmla="*/ 52 w 190"/>
                <a:gd name="T5" fmla="*/ 232 h 235"/>
                <a:gd name="T6" fmla="*/ 27 w 190"/>
                <a:gd name="T7" fmla="*/ 165 h 235"/>
                <a:gd name="T8" fmla="*/ 0 w 190"/>
                <a:gd name="T9" fmla="*/ 83 h 235"/>
                <a:gd name="T10" fmla="*/ 95 w 190"/>
                <a:gd name="T11" fmla="*/ 0 h 235"/>
                <a:gd name="T12" fmla="*/ 190 w 190"/>
                <a:gd name="T13" fmla="*/ 83 h 235"/>
                <a:gd name="T14" fmla="*/ 163 w 190"/>
                <a:gd name="T15" fmla="*/ 165 h 235"/>
                <a:gd name="T16" fmla="*/ 137 w 190"/>
                <a:gd name="T17" fmla="*/ 232 h 235"/>
                <a:gd name="T18" fmla="*/ 134 w 190"/>
                <a:gd name="T19" fmla="*/ 235 h 235"/>
                <a:gd name="T20" fmla="*/ 58 w 190"/>
                <a:gd name="T21" fmla="*/ 228 h 235"/>
                <a:gd name="T22" fmla="*/ 131 w 190"/>
                <a:gd name="T23" fmla="*/ 228 h 235"/>
                <a:gd name="T24" fmla="*/ 157 w 190"/>
                <a:gd name="T25" fmla="*/ 162 h 235"/>
                <a:gd name="T26" fmla="*/ 183 w 190"/>
                <a:gd name="T27" fmla="*/ 83 h 235"/>
                <a:gd name="T28" fmla="*/ 95 w 190"/>
                <a:gd name="T29" fmla="*/ 7 h 235"/>
                <a:gd name="T30" fmla="*/ 7 w 190"/>
                <a:gd name="T31" fmla="*/ 83 h 235"/>
                <a:gd name="T32" fmla="*/ 33 w 190"/>
                <a:gd name="T33" fmla="*/ 162 h 235"/>
                <a:gd name="T34" fmla="*/ 58 w 190"/>
                <a:gd name="T35" fmla="*/ 228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235">
                  <a:moveTo>
                    <a:pt x="134" y="235"/>
                  </a:moveTo>
                  <a:cubicBezTo>
                    <a:pt x="56" y="235"/>
                    <a:pt x="56" y="235"/>
                    <a:pt x="56" y="235"/>
                  </a:cubicBezTo>
                  <a:cubicBezTo>
                    <a:pt x="54" y="235"/>
                    <a:pt x="52" y="233"/>
                    <a:pt x="52" y="232"/>
                  </a:cubicBezTo>
                  <a:cubicBezTo>
                    <a:pt x="49" y="207"/>
                    <a:pt x="37" y="186"/>
                    <a:pt x="27" y="165"/>
                  </a:cubicBezTo>
                  <a:cubicBezTo>
                    <a:pt x="13" y="140"/>
                    <a:pt x="0" y="114"/>
                    <a:pt x="0" y="83"/>
                  </a:cubicBezTo>
                  <a:cubicBezTo>
                    <a:pt x="0" y="32"/>
                    <a:pt x="37" y="0"/>
                    <a:pt x="95" y="0"/>
                  </a:cubicBezTo>
                  <a:cubicBezTo>
                    <a:pt x="149" y="0"/>
                    <a:pt x="190" y="36"/>
                    <a:pt x="190" y="83"/>
                  </a:cubicBezTo>
                  <a:cubicBezTo>
                    <a:pt x="190" y="114"/>
                    <a:pt x="176" y="140"/>
                    <a:pt x="163" y="165"/>
                  </a:cubicBezTo>
                  <a:cubicBezTo>
                    <a:pt x="152" y="186"/>
                    <a:pt x="141" y="207"/>
                    <a:pt x="137" y="232"/>
                  </a:cubicBezTo>
                  <a:cubicBezTo>
                    <a:pt x="137" y="233"/>
                    <a:pt x="136" y="235"/>
                    <a:pt x="134" y="235"/>
                  </a:cubicBezTo>
                  <a:close/>
                  <a:moveTo>
                    <a:pt x="58" y="228"/>
                  </a:moveTo>
                  <a:cubicBezTo>
                    <a:pt x="131" y="228"/>
                    <a:pt x="131" y="228"/>
                    <a:pt x="131" y="228"/>
                  </a:cubicBezTo>
                  <a:cubicBezTo>
                    <a:pt x="135" y="203"/>
                    <a:pt x="146" y="182"/>
                    <a:pt x="157" y="162"/>
                  </a:cubicBezTo>
                  <a:cubicBezTo>
                    <a:pt x="170" y="136"/>
                    <a:pt x="183" y="112"/>
                    <a:pt x="183" y="83"/>
                  </a:cubicBezTo>
                  <a:cubicBezTo>
                    <a:pt x="183" y="40"/>
                    <a:pt x="145" y="7"/>
                    <a:pt x="95" y="7"/>
                  </a:cubicBezTo>
                  <a:cubicBezTo>
                    <a:pt x="30" y="7"/>
                    <a:pt x="7" y="46"/>
                    <a:pt x="7" y="83"/>
                  </a:cubicBezTo>
                  <a:cubicBezTo>
                    <a:pt x="7" y="112"/>
                    <a:pt x="19" y="136"/>
                    <a:pt x="33" y="162"/>
                  </a:cubicBezTo>
                  <a:cubicBezTo>
                    <a:pt x="43" y="182"/>
                    <a:pt x="54" y="203"/>
                    <a:pt x="58" y="228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4">
              <a:extLst>
                <a:ext uri="{FF2B5EF4-FFF2-40B4-BE49-F238E27FC236}">
                  <a16:creationId xmlns:a16="http://schemas.microsoft.com/office/drawing/2014/main" id="{018456B8-D1CE-49A7-8073-8EE330ACC1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3138" y="5422900"/>
              <a:ext cx="217488" cy="165100"/>
            </a:xfrm>
            <a:custGeom>
              <a:avLst/>
              <a:gdLst>
                <a:gd name="T0" fmla="*/ 49 w 98"/>
                <a:gd name="T1" fmla="*/ 74 h 74"/>
                <a:gd name="T2" fmla="*/ 0 w 98"/>
                <a:gd name="T3" fmla="*/ 25 h 74"/>
                <a:gd name="T4" fmla="*/ 0 w 98"/>
                <a:gd name="T5" fmla="*/ 13 h 74"/>
                <a:gd name="T6" fmla="*/ 14 w 98"/>
                <a:gd name="T7" fmla="*/ 0 h 74"/>
                <a:gd name="T8" fmla="*/ 84 w 98"/>
                <a:gd name="T9" fmla="*/ 0 h 74"/>
                <a:gd name="T10" fmla="*/ 98 w 98"/>
                <a:gd name="T11" fmla="*/ 13 h 74"/>
                <a:gd name="T12" fmla="*/ 98 w 98"/>
                <a:gd name="T13" fmla="*/ 25 h 74"/>
                <a:gd name="T14" fmla="*/ 49 w 98"/>
                <a:gd name="T15" fmla="*/ 74 h 74"/>
                <a:gd name="T16" fmla="*/ 14 w 98"/>
                <a:gd name="T17" fmla="*/ 7 h 74"/>
                <a:gd name="T18" fmla="*/ 7 w 98"/>
                <a:gd name="T19" fmla="*/ 13 h 74"/>
                <a:gd name="T20" fmla="*/ 7 w 98"/>
                <a:gd name="T21" fmla="*/ 25 h 74"/>
                <a:gd name="T22" fmla="*/ 49 w 98"/>
                <a:gd name="T23" fmla="*/ 67 h 74"/>
                <a:gd name="T24" fmla="*/ 91 w 98"/>
                <a:gd name="T25" fmla="*/ 25 h 74"/>
                <a:gd name="T26" fmla="*/ 91 w 98"/>
                <a:gd name="T27" fmla="*/ 13 h 74"/>
                <a:gd name="T28" fmla="*/ 84 w 98"/>
                <a:gd name="T29" fmla="*/ 7 h 74"/>
                <a:gd name="T30" fmla="*/ 14 w 98"/>
                <a:gd name="T31" fmla="*/ 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" h="74">
                  <a:moveTo>
                    <a:pt x="49" y="74"/>
                  </a:moveTo>
                  <a:cubicBezTo>
                    <a:pt x="22" y="74"/>
                    <a:pt x="0" y="52"/>
                    <a:pt x="0" y="2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92" y="0"/>
                    <a:pt x="98" y="6"/>
                    <a:pt x="98" y="13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52"/>
                    <a:pt x="76" y="74"/>
                    <a:pt x="49" y="74"/>
                  </a:cubicBezTo>
                  <a:close/>
                  <a:moveTo>
                    <a:pt x="14" y="7"/>
                  </a:moveTo>
                  <a:cubicBezTo>
                    <a:pt x="10" y="7"/>
                    <a:pt x="7" y="10"/>
                    <a:pt x="7" y="13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48"/>
                    <a:pt x="26" y="67"/>
                    <a:pt x="49" y="67"/>
                  </a:cubicBezTo>
                  <a:cubicBezTo>
                    <a:pt x="72" y="67"/>
                    <a:pt x="91" y="48"/>
                    <a:pt x="91" y="25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1" y="10"/>
                    <a:pt x="88" y="7"/>
                    <a:pt x="84" y="7"/>
                  </a:cubicBezTo>
                  <a:lnTo>
                    <a:pt x="14" y="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5">
              <a:extLst>
                <a:ext uri="{FF2B5EF4-FFF2-40B4-BE49-F238E27FC236}">
                  <a16:creationId xmlns:a16="http://schemas.microsoft.com/office/drawing/2014/main" id="{860E1FA0-8407-4F95-A44F-A92A0A32D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9488" y="5470525"/>
              <a:ext cx="204788" cy="14288"/>
            </a:xfrm>
            <a:custGeom>
              <a:avLst/>
              <a:gdLst>
                <a:gd name="T0" fmla="*/ 88 w 92"/>
                <a:gd name="T1" fmla="*/ 7 h 7"/>
                <a:gd name="T2" fmla="*/ 3 w 92"/>
                <a:gd name="T3" fmla="*/ 7 h 7"/>
                <a:gd name="T4" fmla="*/ 0 w 92"/>
                <a:gd name="T5" fmla="*/ 4 h 7"/>
                <a:gd name="T6" fmla="*/ 3 w 92"/>
                <a:gd name="T7" fmla="*/ 0 h 7"/>
                <a:gd name="T8" fmla="*/ 88 w 92"/>
                <a:gd name="T9" fmla="*/ 0 h 7"/>
                <a:gd name="T10" fmla="*/ 92 w 92"/>
                <a:gd name="T11" fmla="*/ 4 h 7"/>
                <a:gd name="T12" fmla="*/ 88 w 92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7">
                  <a:moveTo>
                    <a:pt x="88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6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90" y="0"/>
                    <a:pt x="92" y="2"/>
                    <a:pt x="92" y="4"/>
                  </a:cubicBezTo>
                  <a:cubicBezTo>
                    <a:pt x="92" y="6"/>
                    <a:pt x="90" y="7"/>
                    <a:pt x="88" y="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6">
              <a:extLst>
                <a:ext uri="{FF2B5EF4-FFF2-40B4-BE49-F238E27FC236}">
                  <a16:creationId xmlns:a16="http://schemas.microsoft.com/office/drawing/2014/main" id="{14B55011-9A57-43F5-8FB3-65E58D0FF6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9013" y="5516563"/>
              <a:ext cx="184150" cy="15875"/>
            </a:xfrm>
            <a:custGeom>
              <a:avLst/>
              <a:gdLst>
                <a:gd name="T0" fmla="*/ 80 w 83"/>
                <a:gd name="T1" fmla="*/ 7 h 7"/>
                <a:gd name="T2" fmla="*/ 3 w 83"/>
                <a:gd name="T3" fmla="*/ 7 h 7"/>
                <a:gd name="T4" fmla="*/ 0 w 83"/>
                <a:gd name="T5" fmla="*/ 3 h 7"/>
                <a:gd name="T6" fmla="*/ 3 w 83"/>
                <a:gd name="T7" fmla="*/ 0 h 7"/>
                <a:gd name="T8" fmla="*/ 80 w 83"/>
                <a:gd name="T9" fmla="*/ 0 h 7"/>
                <a:gd name="T10" fmla="*/ 83 w 83"/>
                <a:gd name="T11" fmla="*/ 3 h 7"/>
                <a:gd name="T12" fmla="*/ 80 w 83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">
                  <a:moveTo>
                    <a:pt x="80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2" y="0"/>
                    <a:pt x="83" y="1"/>
                    <a:pt x="83" y="3"/>
                  </a:cubicBezTo>
                  <a:cubicBezTo>
                    <a:pt x="83" y="5"/>
                    <a:pt x="82" y="7"/>
                    <a:pt x="80" y="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7">
              <a:extLst>
                <a:ext uri="{FF2B5EF4-FFF2-40B4-BE49-F238E27FC236}">
                  <a16:creationId xmlns:a16="http://schemas.microsoft.com/office/drawing/2014/main" id="{408E7CDB-6FAF-4D51-8A32-A7EBB4337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6488" y="5173663"/>
              <a:ext cx="92075" cy="207963"/>
            </a:xfrm>
            <a:custGeom>
              <a:avLst/>
              <a:gdLst>
                <a:gd name="T0" fmla="*/ 4 w 42"/>
                <a:gd name="T1" fmla="*/ 94 h 94"/>
                <a:gd name="T2" fmla="*/ 3 w 42"/>
                <a:gd name="T3" fmla="*/ 94 h 94"/>
                <a:gd name="T4" fmla="*/ 1 w 42"/>
                <a:gd name="T5" fmla="*/ 90 h 94"/>
                <a:gd name="T6" fmla="*/ 35 w 42"/>
                <a:gd name="T7" fmla="*/ 2 h 94"/>
                <a:gd name="T8" fmla="*/ 39 w 42"/>
                <a:gd name="T9" fmla="*/ 1 h 94"/>
                <a:gd name="T10" fmla="*/ 41 w 42"/>
                <a:gd name="T11" fmla="*/ 5 h 94"/>
                <a:gd name="T12" fmla="*/ 8 w 42"/>
                <a:gd name="T13" fmla="*/ 92 h 94"/>
                <a:gd name="T14" fmla="*/ 4 w 42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94">
                  <a:moveTo>
                    <a:pt x="4" y="94"/>
                  </a:moveTo>
                  <a:cubicBezTo>
                    <a:pt x="4" y="94"/>
                    <a:pt x="3" y="94"/>
                    <a:pt x="3" y="94"/>
                  </a:cubicBezTo>
                  <a:cubicBezTo>
                    <a:pt x="1" y="93"/>
                    <a:pt x="0" y="91"/>
                    <a:pt x="1" y="90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6" y="1"/>
                    <a:pt x="38" y="0"/>
                    <a:pt x="39" y="1"/>
                  </a:cubicBezTo>
                  <a:cubicBezTo>
                    <a:pt x="41" y="1"/>
                    <a:pt x="42" y="3"/>
                    <a:pt x="41" y="5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7" y="93"/>
                    <a:pt x="6" y="94"/>
                    <a:pt x="4" y="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8">
              <a:extLst>
                <a:ext uri="{FF2B5EF4-FFF2-40B4-BE49-F238E27FC236}">
                  <a16:creationId xmlns:a16="http://schemas.microsoft.com/office/drawing/2014/main" id="{1F663256-12AE-429A-BDFA-B117059B5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3613" y="5173663"/>
              <a:ext cx="92075" cy="207963"/>
            </a:xfrm>
            <a:custGeom>
              <a:avLst/>
              <a:gdLst>
                <a:gd name="T0" fmla="*/ 37 w 41"/>
                <a:gd name="T1" fmla="*/ 94 h 94"/>
                <a:gd name="T2" fmla="*/ 34 w 41"/>
                <a:gd name="T3" fmla="*/ 92 h 94"/>
                <a:gd name="T4" fmla="*/ 0 w 41"/>
                <a:gd name="T5" fmla="*/ 5 h 94"/>
                <a:gd name="T6" fmla="*/ 2 w 41"/>
                <a:gd name="T7" fmla="*/ 1 h 94"/>
                <a:gd name="T8" fmla="*/ 7 w 41"/>
                <a:gd name="T9" fmla="*/ 2 h 94"/>
                <a:gd name="T10" fmla="*/ 40 w 41"/>
                <a:gd name="T11" fmla="*/ 90 h 94"/>
                <a:gd name="T12" fmla="*/ 38 w 41"/>
                <a:gd name="T13" fmla="*/ 94 h 94"/>
                <a:gd name="T14" fmla="*/ 37 w 41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94">
                  <a:moveTo>
                    <a:pt x="37" y="94"/>
                  </a:moveTo>
                  <a:cubicBezTo>
                    <a:pt x="36" y="94"/>
                    <a:pt x="35" y="93"/>
                    <a:pt x="34" y="9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6" y="1"/>
                    <a:pt x="7" y="2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41" y="91"/>
                    <a:pt x="40" y="93"/>
                    <a:pt x="38" y="94"/>
                  </a:cubicBezTo>
                  <a:cubicBezTo>
                    <a:pt x="38" y="94"/>
                    <a:pt x="38" y="94"/>
                    <a:pt x="37" y="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9">
              <a:extLst>
                <a:ext uri="{FF2B5EF4-FFF2-40B4-BE49-F238E27FC236}">
                  <a16:creationId xmlns:a16="http://schemas.microsoft.com/office/drawing/2014/main" id="{D97DBF4E-62DA-459A-A8C4-52B4B5FB3C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6951" y="5157788"/>
              <a:ext cx="168275" cy="34925"/>
            </a:xfrm>
            <a:custGeom>
              <a:avLst/>
              <a:gdLst>
                <a:gd name="T0" fmla="*/ 12 w 76"/>
                <a:gd name="T1" fmla="*/ 15 h 16"/>
                <a:gd name="T2" fmla="*/ 10 w 76"/>
                <a:gd name="T3" fmla="*/ 14 h 16"/>
                <a:gd name="T4" fmla="*/ 1 w 76"/>
                <a:gd name="T5" fmla="*/ 6 h 16"/>
                <a:gd name="T6" fmla="*/ 1 w 76"/>
                <a:gd name="T7" fmla="*/ 1 h 16"/>
                <a:gd name="T8" fmla="*/ 6 w 76"/>
                <a:gd name="T9" fmla="*/ 1 h 16"/>
                <a:gd name="T10" fmla="*/ 12 w 76"/>
                <a:gd name="T11" fmla="*/ 7 h 16"/>
                <a:gd name="T12" fmla="*/ 18 w 76"/>
                <a:gd name="T13" fmla="*/ 1 h 16"/>
                <a:gd name="T14" fmla="*/ 23 w 76"/>
                <a:gd name="T15" fmla="*/ 1 h 16"/>
                <a:gd name="T16" fmla="*/ 29 w 76"/>
                <a:gd name="T17" fmla="*/ 7 h 16"/>
                <a:gd name="T18" fmla="*/ 35 w 76"/>
                <a:gd name="T19" fmla="*/ 1 h 16"/>
                <a:gd name="T20" fmla="*/ 40 w 76"/>
                <a:gd name="T21" fmla="*/ 1 h 16"/>
                <a:gd name="T22" fmla="*/ 46 w 76"/>
                <a:gd name="T23" fmla="*/ 7 h 16"/>
                <a:gd name="T24" fmla="*/ 52 w 76"/>
                <a:gd name="T25" fmla="*/ 1 h 16"/>
                <a:gd name="T26" fmla="*/ 57 w 76"/>
                <a:gd name="T27" fmla="*/ 1 h 16"/>
                <a:gd name="T28" fmla="*/ 63 w 76"/>
                <a:gd name="T29" fmla="*/ 7 h 16"/>
                <a:gd name="T30" fmla="*/ 69 w 76"/>
                <a:gd name="T31" fmla="*/ 1 h 16"/>
                <a:gd name="T32" fmla="*/ 74 w 76"/>
                <a:gd name="T33" fmla="*/ 1 h 16"/>
                <a:gd name="T34" fmla="*/ 74 w 76"/>
                <a:gd name="T35" fmla="*/ 6 h 16"/>
                <a:gd name="T36" fmla="*/ 66 w 76"/>
                <a:gd name="T37" fmla="*/ 14 h 16"/>
                <a:gd name="T38" fmla="*/ 61 w 76"/>
                <a:gd name="T39" fmla="*/ 14 h 16"/>
                <a:gd name="T40" fmla="*/ 55 w 76"/>
                <a:gd name="T41" fmla="*/ 8 h 16"/>
                <a:gd name="T42" fmla="*/ 49 w 76"/>
                <a:gd name="T43" fmla="*/ 14 h 16"/>
                <a:gd name="T44" fmla="*/ 44 w 76"/>
                <a:gd name="T45" fmla="*/ 14 h 16"/>
                <a:gd name="T46" fmla="*/ 38 w 76"/>
                <a:gd name="T47" fmla="*/ 8 h 16"/>
                <a:gd name="T48" fmla="*/ 32 w 76"/>
                <a:gd name="T49" fmla="*/ 14 h 16"/>
                <a:gd name="T50" fmla="*/ 27 w 76"/>
                <a:gd name="T51" fmla="*/ 14 h 16"/>
                <a:gd name="T52" fmla="*/ 21 w 76"/>
                <a:gd name="T53" fmla="*/ 8 h 16"/>
                <a:gd name="T54" fmla="*/ 15 w 76"/>
                <a:gd name="T55" fmla="*/ 14 h 16"/>
                <a:gd name="T56" fmla="*/ 12 w 76"/>
                <a:gd name="T57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6" h="16">
                  <a:moveTo>
                    <a:pt x="12" y="15"/>
                  </a:moveTo>
                  <a:cubicBezTo>
                    <a:pt x="11" y="15"/>
                    <a:pt x="10" y="15"/>
                    <a:pt x="10" y="14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2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7" y="0"/>
                    <a:pt x="39" y="0"/>
                    <a:pt x="40" y="1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4" y="0"/>
                    <a:pt x="56" y="0"/>
                    <a:pt x="57" y="1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71" y="0"/>
                    <a:pt x="73" y="0"/>
                    <a:pt x="74" y="1"/>
                  </a:cubicBezTo>
                  <a:cubicBezTo>
                    <a:pt x="76" y="2"/>
                    <a:pt x="76" y="5"/>
                    <a:pt x="74" y="6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4" y="16"/>
                    <a:pt x="62" y="16"/>
                    <a:pt x="61" y="14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7" y="16"/>
                    <a:pt x="45" y="16"/>
                    <a:pt x="44" y="14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6"/>
                    <a:pt x="28" y="16"/>
                    <a:pt x="27" y="14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4" y="15"/>
                    <a:pt x="13" y="15"/>
                    <a:pt x="12" y="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Line 60">
              <a:extLst>
                <a:ext uri="{FF2B5EF4-FFF2-40B4-BE49-F238E27FC236}">
                  <a16:creationId xmlns:a16="http://schemas.microsoft.com/office/drawing/2014/main" id="{42C39FDC-6198-49A9-BEB8-F3CD27A562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08701" y="3473450"/>
              <a:ext cx="0" cy="3384550"/>
            </a:xfrm>
            <a:prstGeom prst="line">
              <a:avLst/>
            </a:prstGeom>
            <a:noFill/>
            <a:ln w="106363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1">
              <a:extLst>
                <a:ext uri="{FF2B5EF4-FFF2-40B4-BE49-F238E27FC236}">
                  <a16:creationId xmlns:a16="http://schemas.microsoft.com/office/drawing/2014/main" id="{D9F5944B-A3EB-41BE-BA6E-D8ECB9E90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1526" y="3351213"/>
              <a:ext cx="511175" cy="68263"/>
            </a:xfrm>
            <a:custGeom>
              <a:avLst/>
              <a:gdLst>
                <a:gd name="T0" fmla="*/ 216 w 231"/>
                <a:gd name="T1" fmla="*/ 31 h 31"/>
                <a:gd name="T2" fmla="*/ 15 w 231"/>
                <a:gd name="T3" fmla="*/ 31 h 31"/>
                <a:gd name="T4" fmla="*/ 0 w 231"/>
                <a:gd name="T5" fmla="*/ 16 h 31"/>
                <a:gd name="T6" fmla="*/ 0 w 231"/>
                <a:gd name="T7" fmla="*/ 16 h 31"/>
                <a:gd name="T8" fmla="*/ 15 w 231"/>
                <a:gd name="T9" fmla="*/ 0 h 31"/>
                <a:gd name="T10" fmla="*/ 216 w 231"/>
                <a:gd name="T11" fmla="*/ 0 h 31"/>
                <a:gd name="T12" fmla="*/ 231 w 231"/>
                <a:gd name="T13" fmla="*/ 16 h 31"/>
                <a:gd name="T14" fmla="*/ 231 w 231"/>
                <a:gd name="T15" fmla="*/ 16 h 31"/>
                <a:gd name="T16" fmla="*/ 216 w 231"/>
                <a:gd name="T1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31">
                  <a:moveTo>
                    <a:pt x="216" y="31"/>
                  </a:moveTo>
                  <a:cubicBezTo>
                    <a:pt x="15" y="31"/>
                    <a:pt x="15" y="31"/>
                    <a:pt x="15" y="31"/>
                  </a:cubicBezTo>
                  <a:cubicBezTo>
                    <a:pt x="7" y="31"/>
                    <a:pt x="0" y="24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24" y="0"/>
                    <a:pt x="231" y="7"/>
                    <a:pt x="23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24"/>
                    <a:pt x="224" y="31"/>
                    <a:pt x="216" y="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2">
              <a:extLst>
                <a:ext uri="{FF2B5EF4-FFF2-40B4-BE49-F238E27FC236}">
                  <a16:creationId xmlns:a16="http://schemas.microsoft.com/office/drawing/2014/main" id="{AFE3A003-EC6B-4922-8B12-0E5DF8D5C1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7251" y="3446463"/>
              <a:ext cx="339725" cy="68263"/>
            </a:xfrm>
            <a:custGeom>
              <a:avLst/>
              <a:gdLst>
                <a:gd name="T0" fmla="*/ 141 w 153"/>
                <a:gd name="T1" fmla="*/ 31 h 31"/>
                <a:gd name="T2" fmla="*/ 12 w 153"/>
                <a:gd name="T3" fmla="*/ 31 h 31"/>
                <a:gd name="T4" fmla="*/ 0 w 153"/>
                <a:gd name="T5" fmla="*/ 18 h 31"/>
                <a:gd name="T6" fmla="*/ 0 w 153"/>
                <a:gd name="T7" fmla="*/ 13 h 31"/>
                <a:gd name="T8" fmla="*/ 12 w 153"/>
                <a:gd name="T9" fmla="*/ 0 h 31"/>
                <a:gd name="T10" fmla="*/ 141 w 153"/>
                <a:gd name="T11" fmla="*/ 0 h 31"/>
                <a:gd name="T12" fmla="*/ 153 w 153"/>
                <a:gd name="T13" fmla="*/ 13 h 31"/>
                <a:gd name="T14" fmla="*/ 153 w 153"/>
                <a:gd name="T15" fmla="*/ 18 h 31"/>
                <a:gd name="T16" fmla="*/ 141 w 153"/>
                <a:gd name="T1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31">
                  <a:moveTo>
                    <a:pt x="141" y="31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5" y="31"/>
                    <a:pt x="0" y="25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8" y="0"/>
                    <a:pt x="153" y="6"/>
                    <a:pt x="153" y="13"/>
                  </a:cubicBezTo>
                  <a:cubicBezTo>
                    <a:pt x="153" y="18"/>
                    <a:pt x="153" y="18"/>
                    <a:pt x="153" y="18"/>
                  </a:cubicBezTo>
                  <a:cubicBezTo>
                    <a:pt x="153" y="25"/>
                    <a:pt x="148" y="31"/>
                    <a:pt x="141" y="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3">
              <a:extLst>
                <a:ext uri="{FF2B5EF4-FFF2-40B4-BE49-F238E27FC236}">
                  <a16:creationId xmlns:a16="http://schemas.microsoft.com/office/drawing/2014/main" id="{3E9D468A-EBAA-4212-81F2-3C8C68BC2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1526" y="3259138"/>
              <a:ext cx="511175" cy="66675"/>
            </a:xfrm>
            <a:custGeom>
              <a:avLst/>
              <a:gdLst>
                <a:gd name="T0" fmla="*/ 216 w 231"/>
                <a:gd name="T1" fmla="*/ 30 h 30"/>
                <a:gd name="T2" fmla="*/ 15 w 231"/>
                <a:gd name="T3" fmla="*/ 30 h 30"/>
                <a:gd name="T4" fmla="*/ 0 w 231"/>
                <a:gd name="T5" fmla="*/ 15 h 30"/>
                <a:gd name="T6" fmla="*/ 0 w 231"/>
                <a:gd name="T7" fmla="*/ 15 h 30"/>
                <a:gd name="T8" fmla="*/ 15 w 231"/>
                <a:gd name="T9" fmla="*/ 0 h 30"/>
                <a:gd name="T10" fmla="*/ 216 w 231"/>
                <a:gd name="T11" fmla="*/ 0 h 30"/>
                <a:gd name="T12" fmla="*/ 231 w 231"/>
                <a:gd name="T13" fmla="*/ 15 h 30"/>
                <a:gd name="T14" fmla="*/ 231 w 231"/>
                <a:gd name="T15" fmla="*/ 15 h 30"/>
                <a:gd name="T16" fmla="*/ 216 w 231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30">
                  <a:moveTo>
                    <a:pt x="216" y="30"/>
                  </a:moveTo>
                  <a:cubicBezTo>
                    <a:pt x="15" y="30"/>
                    <a:pt x="15" y="30"/>
                    <a:pt x="15" y="30"/>
                  </a:cubicBezTo>
                  <a:cubicBezTo>
                    <a:pt x="7" y="30"/>
                    <a:pt x="0" y="23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24" y="0"/>
                    <a:pt x="231" y="7"/>
                    <a:pt x="231" y="15"/>
                  </a:cubicBezTo>
                  <a:cubicBezTo>
                    <a:pt x="231" y="15"/>
                    <a:pt x="231" y="15"/>
                    <a:pt x="231" y="15"/>
                  </a:cubicBezTo>
                  <a:cubicBezTo>
                    <a:pt x="231" y="23"/>
                    <a:pt x="224" y="30"/>
                    <a:pt x="216" y="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4">
              <a:extLst>
                <a:ext uri="{FF2B5EF4-FFF2-40B4-BE49-F238E27FC236}">
                  <a16:creationId xmlns:a16="http://schemas.microsoft.com/office/drawing/2014/main" id="{8ADDAD40-6339-44BF-B070-22F036D5AD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14976" y="1682750"/>
              <a:ext cx="1184275" cy="1549400"/>
            </a:xfrm>
            <a:custGeom>
              <a:avLst/>
              <a:gdLst>
                <a:gd name="T0" fmla="*/ 382 w 535"/>
                <a:gd name="T1" fmla="*/ 669 h 700"/>
                <a:gd name="T2" fmla="*/ 379 w 535"/>
                <a:gd name="T3" fmla="*/ 669 h 700"/>
                <a:gd name="T4" fmla="*/ 535 w 535"/>
                <a:gd name="T5" fmla="*/ 248 h 700"/>
                <a:gd name="T6" fmla="*/ 268 w 535"/>
                <a:gd name="T7" fmla="*/ 0 h 700"/>
                <a:gd name="T8" fmla="*/ 0 w 535"/>
                <a:gd name="T9" fmla="*/ 248 h 700"/>
                <a:gd name="T10" fmla="*/ 156 w 535"/>
                <a:gd name="T11" fmla="*/ 669 h 700"/>
                <a:gd name="T12" fmla="*/ 154 w 535"/>
                <a:gd name="T13" fmla="*/ 669 h 700"/>
                <a:gd name="T14" fmla="*/ 136 w 535"/>
                <a:gd name="T15" fmla="*/ 684 h 700"/>
                <a:gd name="T16" fmla="*/ 154 w 535"/>
                <a:gd name="T17" fmla="*/ 700 h 700"/>
                <a:gd name="T18" fmla="*/ 382 w 535"/>
                <a:gd name="T19" fmla="*/ 700 h 700"/>
                <a:gd name="T20" fmla="*/ 399 w 535"/>
                <a:gd name="T21" fmla="*/ 684 h 700"/>
                <a:gd name="T22" fmla="*/ 382 w 535"/>
                <a:gd name="T23" fmla="*/ 669 h 700"/>
                <a:gd name="T24" fmla="*/ 254 w 535"/>
                <a:gd name="T25" fmla="*/ 656 h 700"/>
                <a:gd name="T26" fmla="*/ 245 w 535"/>
                <a:gd name="T27" fmla="*/ 665 h 700"/>
                <a:gd name="T28" fmla="*/ 235 w 535"/>
                <a:gd name="T29" fmla="*/ 656 h 700"/>
                <a:gd name="T30" fmla="*/ 235 w 535"/>
                <a:gd name="T31" fmla="*/ 556 h 700"/>
                <a:gd name="T32" fmla="*/ 180 w 535"/>
                <a:gd name="T33" fmla="*/ 467 h 700"/>
                <a:gd name="T34" fmla="*/ 183 w 535"/>
                <a:gd name="T35" fmla="*/ 454 h 700"/>
                <a:gd name="T36" fmla="*/ 196 w 535"/>
                <a:gd name="T37" fmla="*/ 457 h 700"/>
                <a:gd name="T38" fmla="*/ 252 w 535"/>
                <a:gd name="T39" fmla="*/ 548 h 700"/>
                <a:gd name="T40" fmla="*/ 254 w 535"/>
                <a:gd name="T41" fmla="*/ 553 h 700"/>
                <a:gd name="T42" fmla="*/ 254 w 535"/>
                <a:gd name="T43" fmla="*/ 656 h 700"/>
                <a:gd name="T44" fmla="*/ 355 w 535"/>
                <a:gd name="T45" fmla="*/ 467 h 700"/>
                <a:gd name="T46" fmla="*/ 300 w 535"/>
                <a:gd name="T47" fmla="*/ 556 h 700"/>
                <a:gd name="T48" fmla="*/ 300 w 535"/>
                <a:gd name="T49" fmla="*/ 656 h 700"/>
                <a:gd name="T50" fmla="*/ 291 w 535"/>
                <a:gd name="T51" fmla="*/ 665 h 700"/>
                <a:gd name="T52" fmla="*/ 281 w 535"/>
                <a:gd name="T53" fmla="*/ 656 h 700"/>
                <a:gd name="T54" fmla="*/ 281 w 535"/>
                <a:gd name="T55" fmla="*/ 553 h 700"/>
                <a:gd name="T56" fmla="*/ 283 w 535"/>
                <a:gd name="T57" fmla="*/ 548 h 700"/>
                <a:gd name="T58" fmla="*/ 340 w 535"/>
                <a:gd name="T59" fmla="*/ 457 h 700"/>
                <a:gd name="T60" fmla="*/ 353 w 535"/>
                <a:gd name="T61" fmla="*/ 454 h 700"/>
                <a:gd name="T62" fmla="*/ 355 w 535"/>
                <a:gd name="T63" fmla="*/ 467 h 700"/>
                <a:gd name="T64" fmla="*/ 348 w 535"/>
                <a:gd name="T65" fmla="*/ 426 h 700"/>
                <a:gd name="T66" fmla="*/ 188 w 535"/>
                <a:gd name="T67" fmla="*/ 426 h 700"/>
                <a:gd name="T68" fmla="*/ 178 w 535"/>
                <a:gd name="T69" fmla="*/ 417 h 700"/>
                <a:gd name="T70" fmla="*/ 188 w 535"/>
                <a:gd name="T71" fmla="*/ 407 h 700"/>
                <a:gd name="T72" fmla="*/ 348 w 535"/>
                <a:gd name="T73" fmla="*/ 407 h 700"/>
                <a:gd name="T74" fmla="*/ 357 w 535"/>
                <a:gd name="T75" fmla="*/ 417 h 700"/>
                <a:gd name="T76" fmla="*/ 348 w 535"/>
                <a:gd name="T77" fmla="*/ 426 h 700"/>
                <a:gd name="T78" fmla="*/ 348 w 535"/>
                <a:gd name="T79" fmla="*/ 385 h 700"/>
                <a:gd name="T80" fmla="*/ 188 w 535"/>
                <a:gd name="T81" fmla="*/ 385 h 700"/>
                <a:gd name="T82" fmla="*/ 178 w 535"/>
                <a:gd name="T83" fmla="*/ 375 h 700"/>
                <a:gd name="T84" fmla="*/ 188 w 535"/>
                <a:gd name="T85" fmla="*/ 366 h 700"/>
                <a:gd name="T86" fmla="*/ 348 w 535"/>
                <a:gd name="T87" fmla="*/ 366 h 700"/>
                <a:gd name="T88" fmla="*/ 357 w 535"/>
                <a:gd name="T89" fmla="*/ 375 h 700"/>
                <a:gd name="T90" fmla="*/ 348 w 535"/>
                <a:gd name="T91" fmla="*/ 385 h 700"/>
                <a:gd name="T92" fmla="*/ 348 w 535"/>
                <a:gd name="T93" fmla="*/ 344 h 700"/>
                <a:gd name="T94" fmla="*/ 188 w 535"/>
                <a:gd name="T95" fmla="*/ 344 h 700"/>
                <a:gd name="T96" fmla="*/ 178 w 535"/>
                <a:gd name="T97" fmla="*/ 334 h 700"/>
                <a:gd name="T98" fmla="*/ 188 w 535"/>
                <a:gd name="T99" fmla="*/ 325 h 700"/>
                <a:gd name="T100" fmla="*/ 348 w 535"/>
                <a:gd name="T101" fmla="*/ 325 h 700"/>
                <a:gd name="T102" fmla="*/ 357 w 535"/>
                <a:gd name="T103" fmla="*/ 334 h 700"/>
                <a:gd name="T104" fmla="*/ 348 w 535"/>
                <a:gd name="T105" fmla="*/ 344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35" h="700">
                  <a:moveTo>
                    <a:pt x="382" y="669"/>
                  </a:moveTo>
                  <a:cubicBezTo>
                    <a:pt x="379" y="669"/>
                    <a:pt x="379" y="669"/>
                    <a:pt x="379" y="669"/>
                  </a:cubicBezTo>
                  <a:cubicBezTo>
                    <a:pt x="379" y="506"/>
                    <a:pt x="535" y="405"/>
                    <a:pt x="535" y="248"/>
                  </a:cubicBezTo>
                  <a:cubicBezTo>
                    <a:pt x="535" y="137"/>
                    <a:pt x="426" y="0"/>
                    <a:pt x="268" y="0"/>
                  </a:cubicBezTo>
                  <a:cubicBezTo>
                    <a:pt x="88" y="0"/>
                    <a:pt x="0" y="137"/>
                    <a:pt x="0" y="248"/>
                  </a:cubicBezTo>
                  <a:cubicBezTo>
                    <a:pt x="0" y="405"/>
                    <a:pt x="156" y="506"/>
                    <a:pt x="156" y="669"/>
                  </a:cubicBezTo>
                  <a:cubicBezTo>
                    <a:pt x="154" y="669"/>
                    <a:pt x="154" y="669"/>
                    <a:pt x="154" y="669"/>
                  </a:cubicBezTo>
                  <a:cubicBezTo>
                    <a:pt x="144" y="669"/>
                    <a:pt x="136" y="676"/>
                    <a:pt x="136" y="684"/>
                  </a:cubicBezTo>
                  <a:cubicBezTo>
                    <a:pt x="136" y="693"/>
                    <a:pt x="144" y="700"/>
                    <a:pt x="154" y="700"/>
                  </a:cubicBezTo>
                  <a:cubicBezTo>
                    <a:pt x="382" y="700"/>
                    <a:pt x="382" y="700"/>
                    <a:pt x="382" y="700"/>
                  </a:cubicBezTo>
                  <a:cubicBezTo>
                    <a:pt x="391" y="700"/>
                    <a:pt x="399" y="693"/>
                    <a:pt x="399" y="684"/>
                  </a:cubicBezTo>
                  <a:cubicBezTo>
                    <a:pt x="399" y="676"/>
                    <a:pt x="391" y="669"/>
                    <a:pt x="382" y="669"/>
                  </a:cubicBezTo>
                  <a:close/>
                  <a:moveTo>
                    <a:pt x="254" y="656"/>
                  </a:moveTo>
                  <a:cubicBezTo>
                    <a:pt x="254" y="661"/>
                    <a:pt x="250" y="665"/>
                    <a:pt x="245" y="665"/>
                  </a:cubicBezTo>
                  <a:cubicBezTo>
                    <a:pt x="239" y="665"/>
                    <a:pt x="235" y="661"/>
                    <a:pt x="235" y="656"/>
                  </a:cubicBezTo>
                  <a:cubicBezTo>
                    <a:pt x="235" y="556"/>
                    <a:pt x="235" y="556"/>
                    <a:pt x="235" y="556"/>
                  </a:cubicBezTo>
                  <a:cubicBezTo>
                    <a:pt x="180" y="467"/>
                    <a:pt x="180" y="467"/>
                    <a:pt x="180" y="467"/>
                  </a:cubicBezTo>
                  <a:cubicBezTo>
                    <a:pt x="177" y="463"/>
                    <a:pt x="178" y="457"/>
                    <a:pt x="183" y="454"/>
                  </a:cubicBezTo>
                  <a:cubicBezTo>
                    <a:pt x="187" y="452"/>
                    <a:pt x="193" y="453"/>
                    <a:pt x="196" y="457"/>
                  </a:cubicBezTo>
                  <a:cubicBezTo>
                    <a:pt x="252" y="548"/>
                    <a:pt x="252" y="548"/>
                    <a:pt x="252" y="548"/>
                  </a:cubicBezTo>
                  <a:cubicBezTo>
                    <a:pt x="253" y="549"/>
                    <a:pt x="254" y="551"/>
                    <a:pt x="254" y="553"/>
                  </a:cubicBezTo>
                  <a:lnTo>
                    <a:pt x="254" y="656"/>
                  </a:lnTo>
                  <a:close/>
                  <a:moveTo>
                    <a:pt x="355" y="467"/>
                  </a:moveTo>
                  <a:cubicBezTo>
                    <a:pt x="300" y="556"/>
                    <a:pt x="300" y="556"/>
                    <a:pt x="300" y="556"/>
                  </a:cubicBezTo>
                  <a:cubicBezTo>
                    <a:pt x="300" y="656"/>
                    <a:pt x="300" y="656"/>
                    <a:pt x="300" y="656"/>
                  </a:cubicBezTo>
                  <a:cubicBezTo>
                    <a:pt x="300" y="661"/>
                    <a:pt x="296" y="665"/>
                    <a:pt x="291" y="665"/>
                  </a:cubicBezTo>
                  <a:cubicBezTo>
                    <a:pt x="286" y="665"/>
                    <a:pt x="281" y="661"/>
                    <a:pt x="281" y="656"/>
                  </a:cubicBezTo>
                  <a:cubicBezTo>
                    <a:pt x="281" y="553"/>
                    <a:pt x="281" y="553"/>
                    <a:pt x="281" y="553"/>
                  </a:cubicBezTo>
                  <a:cubicBezTo>
                    <a:pt x="281" y="551"/>
                    <a:pt x="282" y="549"/>
                    <a:pt x="283" y="548"/>
                  </a:cubicBezTo>
                  <a:cubicBezTo>
                    <a:pt x="340" y="457"/>
                    <a:pt x="340" y="457"/>
                    <a:pt x="340" y="457"/>
                  </a:cubicBezTo>
                  <a:cubicBezTo>
                    <a:pt x="342" y="453"/>
                    <a:pt x="348" y="452"/>
                    <a:pt x="353" y="454"/>
                  </a:cubicBezTo>
                  <a:cubicBezTo>
                    <a:pt x="357" y="457"/>
                    <a:pt x="358" y="463"/>
                    <a:pt x="355" y="467"/>
                  </a:cubicBezTo>
                  <a:close/>
                  <a:moveTo>
                    <a:pt x="348" y="426"/>
                  </a:moveTo>
                  <a:cubicBezTo>
                    <a:pt x="188" y="426"/>
                    <a:pt x="188" y="426"/>
                    <a:pt x="188" y="426"/>
                  </a:cubicBezTo>
                  <a:cubicBezTo>
                    <a:pt x="183" y="426"/>
                    <a:pt x="178" y="422"/>
                    <a:pt x="178" y="417"/>
                  </a:cubicBezTo>
                  <a:cubicBezTo>
                    <a:pt x="178" y="411"/>
                    <a:pt x="183" y="407"/>
                    <a:pt x="188" y="407"/>
                  </a:cubicBezTo>
                  <a:cubicBezTo>
                    <a:pt x="348" y="407"/>
                    <a:pt x="348" y="407"/>
                    <a:pt x="348" y="407"/>
                  </a:cubicBezTo>
                  <a:cubicBezTo>
                    <a:pt x="353" y="407"/>
                    <a:pt x="357" y="411"/>
                    <a:pt x="357" y="417"/>
                  </a:cubicBezTo>
                  <a:cubicBezTo>
                    <a:pt x="357" y="422"/>
                    <a:pt x="353" y="426"/>
                    <a:pt x="348" y="426"/>
                  </a:cubicBezTo>
                  <a:close/>
                  <a:moveTo>
                    <a:pt x="348" y="385"/>
                  </a:moveTo>
                  <a:cubicBezTo>
                    <a:pt x="188" y="385"/>
                    <a:pt x="188" y="385"/>
                    <a:pt x="188" y="385"/>
                  </a:cubicBezTo>
                  <a:cubicBezTo>
                    <a:pt x="183" y="385"/>
                    <a:pt x="178" y="381"/>
                    <a:pt x="178" y="375"/>
                  </a:cubicBezTo>
                  <a:cubicBezTo>
                    <a:pt x="178" y="370"/>
                    <a:pt x="183" y="366"/>
                    <a:pt x="188" y="366"/>
                  </a:cubicBezTo>
                  <a:cubicBezTo>
                    <a:pt x="348" y="366"/>
                    <a:pt x="348" y="366"/>
                    <a:pt x="348" y="366"/>
                  </a:cubicBezTo>
                  <a:cubicBezTo>
                    <a:pt x="353" y="366"/>
                    <a:pt x="357" y="370"/>
                    <a:pt x="357" y="375"/>
                  </a:cubicBezTo>
                  <a:cubicBezTo>
                    <a:pt x="357" y="381"/>
                    <a:pt x="353" y="385"/>
                    <a:pt x="348" y="385"/>
                  </a:cubicBezTo>
                  <a:close/>
                  <a:moveTo>
                    <a:pt x="348" y="344"/>
                  </a:moveTo>
                  <a:cubicBezTo>
                    <a:pt x="188" y="344"/>
                    <a:pt x="188" y="344"/>
                    <a:pt x="188" y="344"/>
                  </a:cubicBezTo>
                  <a:cubicBezTo>
                    <a:pt x="183" y="344"/>
                    <a:pt x="178" y="339"/>
                    <a:pt x="178" y="334"/>
                  </a:cubicBezTo>
                  <a:cubicBezTo>
                    <a:pt x="178" y="329"/>
                    <a:pt x="183" y="325"/>
                    <a:pt x="188" y="325"/>
                  </a:cubicBezTo>
                  <a:cubicBezTo>
                    <a:pt x="348" y="325"/>
                    <a:pt x="348" y="325"/>
                    <a:pt x="348" y="325"/>
                  </a:cubicBezTo>
                  <a:cubicBezTo>
                    <a:pt x="353" y="325"/>
                    <a:pt x="357" y="329"/>
                    <a:pt x="357" y="334"/>
                  </a:cubicBezTo>
                  <a:cubicBezTo>
                    <a:pt x="357" y="339"/>
                    <a:pt x="353" y="344"/>
                    <a:pt x="348" y="3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5">
              <a:extLst>
                <a:ext uri="{FF2B5EF4-FFF2-40B4-BE49-F238E27FC236}">
                  <a16:creationId xmlns:a16="http://schemas.microsoft.com/office/drawing/2014/main" id="{DFAD67B5-969C-4DA4-916A-EAB19EDD0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1076" y="1241425"/>
              <a:ext cx="69850" cy="1023938"/>
            </a:xfrm>
            <a:custGeom>
              <a:avLst/>
              <a:gdLst>
                <a:gd name="T0" fmla="*/ 31 w 31"/>
                <a:gd name="T1" fmla="*/ 17 h 462"/>
                <a:gd name="T2" fmla="*/ 21 w 31"/>
                <a:gd name="T3" fmla="*/ 462 h 462"/>
                <a:gd name="T4" fmla="*/ 0 w 31"/>
                <a:gd name="T5" fmla="*/ 17 h 462"/>
                <a:gd name="T6" fmla="*/ 15 w 31"/>
                <a:gd name="T7" fmla="*/ 1 h 462"/>
                <a:gd name="T8" fmla="*/ 31 w 31"/>
                <a:gd name="T9" fmla="*/ 16 h 462"/>
                <a:gd name="T10" fmla="*/ 31 w 31"/>
                <a:gd name="T11" fmla="*/ 17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462">
                  <a:moveTo>
                    <a:pt x="31" y="17"/>
                  </a:moveTo>
                  <a:cubicBezTo>
                    <a:pt x="21" y="462"/>
                    <a:pt x="21" y="462"/>
                    <a:pt x="21" y="46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9"/>
                    <a:pt x="6" y="1"/>
                    <a:pt x="15" y="1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16"/>
                    <a:pt x="31" y="16"/>
                    <a:pt x="31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6">
              <a:extLst>
                <a:ext uri="{FF2B5EF4-FFF2-40B4-BE49-F238E27FC236}">
                  <a16:creationId xmlns:a16="http://schemas.microsoft.com/office/drawing/2014/main" id="{6A447B70-30E5-456C-A666-5088026AC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1301750"/>
              <a:ext cx="388938" cy="963613"/>
            </a:xfrm>
            <a:custGeom>
              <a:avLst/>
              <a:gdLst>
                <a:gd name="T0" fmla="*/ 32 w 175"/>
                <a:gd name="T1" fmla="*/ 13 h 435"/>
                <a:gd name="T2" fmla="*/ 175 w 175"/>
                <a:gd name="T3" fmla="*/ 435 h 435"/>
                <a:gd name="T4" fmla="*/ 3 w 175"/>
                <a:gd name="T5" fmla="*/ 24 h 435"/>
                <a:gd name="T6" fmla="*/ 11 w 175"/>
                <a:gd name="T7" fmla="*/ 4 h 435"/>
                <a:gd name="T8" fmla="*/ 32 w 175"/>
                <a:gd name="T9" fmla="*/ 12 h 435"/>
                <a:gd name="T10" fmla="*/ 32 w 175"/>
                <a:gd name="T11" fmla="*/ 13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5" h="435">
                  <a:moveTo>
                    <a:pt x="32" y="13"/>
                  </a:moveTo>
                  <a:cubicBezTo>
                    <a:pt x="175" y="435"/>
                    <a:pt x="175" y="435"/>
                    <a:pt x="175" y="435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0" y="16"/>
                    <a:pt x="3" y="7"/>
                    <a:pt x="11" y="4"/>
                  </a:cubicBezTo>
                  <a:cubicBezTo>
                    <a:pt x="19" y="0"/>
                    <a:pt x="29" y="4"/>
                    <a:pt x="32" y="12"/>
                  </a:cubicBezTo>
                  <a:cubicBezTo>
                    <a:pt x="32" y="12"/>
                    <a:pt x="32" y="13"/>
                    <a:pt x="32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7">
              <a:extLst>
                <a:ext uri="{FF2B5EF4-FFF2-40B4-BE49-F238E27FC236}">
                  <a16:creationId xmlns:a16="http://schemas.microsoft.com/office/drawing/2014/main" id="{86B9DDD0-DA87-422B-8FAC-7572E2B90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6076" y="1479550"/>
              <a:ext cx="682625" cy="785813"/>
            </a:xfrm>
            <a:custGeom>
              <a:avLst/>
              <a:gdLst>
                <a:gd name="T0" fmla="*/ 29 w 308"/>
                <a:gd name="T1" fmla="*/ 7 h 355"/>
                <a:gd name="T2" fmla="*/ 308 w 308"/>
                <a:gd name="T3" fmla="*/ 355 h 355"/>
                <a:gd name="T4" fmla="*/ 6 w 308"/>
                <a:gd name="T5" fmla="*/ 28 h 355"/>
                <a:gd name="T6" fmla="*/ 7 w 308"/>
                <a:gd name="T7" fmla="*/ 5 h 355"/>
                <a:gd name="T8" fmla="*/ 29 w 308"/>
                <a:gd name="T9" fmla="*/ 6 h 355"/>
                <a:gd name="T10" fmla="*/ 29 w 308"/>
                <a:gd name="T11" fmla="*/ 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8" h="355">
                  <a:moveTo>
                    <a:pt x="29" y="7"/>
                  </a:moveTo>
                  <a:cubicBezTo>
                    <a:pt x="308" y="355"/>
                    <a:pt x="308" y="355"/>
                    <a:pt x="308" y="35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0" y="21"/>
                    <a:pt x="0" y="11"/>
                    <a:pt x="7" y="5"/>
                  </a:cubicBezTo>
                  <a:cubicBezTo>
                    <a:pt x="13" y="0"/>
                    <a:pt x="23" y="0"/>
                    <a:pt x="29" y="6"/>
                  </a:cubicBezTo>
                  <a:cubicBezTo>
                    <a:pt x="29" y="7"/>
                    <a:pt x="29" y="7"/>
                    <a:pt x="29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8">
              <a:extLst>
                <a:ext uri="{FF2B5EF4-FFF2-40B4-BE49-F238E27FC236}">
                  <a16:creationId xmlns:a16="http://schemas.microsoft.com/office/drawing/2014/main" id="{92E0035B-C7D6-4409-B7B6-2D6384ABF6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7001" y="1743075"/>
              <a:ext cx="901700" cy="522288"/>
            </a:xfrm>
            <a:custGeom>
              <a:avLst/>
              <a:gdLst>
                <a:gd name="T0" fmla="*/ 26 w 407"/>
                <a:gd name="T1" fmla="*/ 4 h 236"/>
                <a:gd name="T2" fmla="*/ 407 w 407"/>
                <a:gd name="T3" fmla="*/ 236 h 236"/>
                <a:gd name="T4" fmla="*/ 11 w 407"/>
                <a:gd name="T5" fmla="*/ 32 h 236"/>
                <a:gd name="T6" fmla="*/ 4 w 407"/>
                <a:gd name="T7" fmla="*/ 11 h 236"/>
                <a:gd name="T8" fmla="*/ 25 w 407"/>
                <a:gd name="T9" fmla="*/ 4 h 236"/>
                <a:gd name="T10" fmla="*/ 26 w 407"/>
                <a:gd name="T11" fmla="*/ 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236">
                  <a:moveTo>
                    <a:pt x="26" y="4"/>
                  </a:moveTo>
                  <a:cubicBezTo>
                    <a:pt x="407" y="236"/>
                    <a:pt x="407" y="236"/>
                    <a:pt x="407" y="236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3" y="28"/>
                    <a:pt x="0" y="18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25" y="4"/>
                    <a:pt x="26" y="4"/>
                    <a:pt x="26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9">
              <a:extLst>
                <a:ext uri="{FF2B5EF4-FFF2-40B4-BE49-F238E27FC236}">
                  <a16:creationId xmlns:a16="http://schemas.microsoft.com/office/drawing/2014/main" id="{C04C9BDC-BDD8-4D7D-B155-CE00E2CB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5876" y="2066925"/>
              <a:ext cx="1012825" cy="198438"/>
            </a:xfrm>
            <a:custGeom>
              <a:avLst/>
              <a:gdLst>
                <a:gd name="T0" fmla="*/ 20 w 457"/>
                <a:gd name="T1" fmla="*/ 2 h 89"/>
                <a:gd name="T2" fmla="*/ 457 w 457"/>
                <a:gd name="T3" fmla="*/ 89 h 89"/>
                <a:gd name="T4" fmla="*/ 15 w 457"/>
                <a:gd name="T5" fmla="*/ 32 h 89"/>
                <a:gd name="T6" fmla="*/ 1 w 457"/>
                <a:gd name="T7" fmla="*/ 15 h 89"/>
                <a:gd name="T8" fmla="*/ 19 w 457"/>
                <a:gd name="T9" fmla="*/ 1 h 89"/>
                <a:gd name="T10" fmla="*/ 20 w 457"/>
                <a:gd name="T11" fmla="*/ 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7" h="89">
                  <a:moveTo>
                    <a:pt x="20" y="2"/>
                  </a:moveTo>
                  <a:cubicBezTo>
                    <a:pt x="457" y="89"/>
                    <a:pt x="457" y="89"/>
                    <a:pt x="457" y="89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6" y="31"/>
                    <a:pt x="0" y="23"/>
                    <a:pt x="1" y="15"/>
                  </a:cubicBezTo>
                  <a:cubicBezTo>
                    <a:pt x="2" y="6"/>
                    <a:pt x="10" y="0"/>
                    <a:pt x="19" y="1"/>
                  </a:cubicBezTo>
                  <a:cubicBezTo>
                    <a:pt x="19" y="1"/>
                    <a:pt x="19" y="1"/>
                    <a:pt x="2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70">
              <a:extLst>
                <a:ext uri="{FF2B5EF4-FFF2-40B4-BE49-F238E27FC236}">
                  <a16:creationId xmlns:a16="http://schemas.microsoft.com/office/drawing/2014/main" id="{D90D13A5-B6F9-4AD9-80BD-15B004CEE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7463" y="2265363"/>
              <a:ext cx="1011238" cy="220663"/>
            </a:xfrm>
            <a:custGeom>
              <a:avLst/>
              <a:gdLst>
                <a:gd name="T0" fmla="*/ 15 w 456"/>
                <a:gd name="T1" fmla="*/ 67 h 100"/>
                <a:gd name="T2" fmla="*/ 456 w 456"/>
                <a:gd name="T3" fmla="*/ 0 h 100"/>
                <a:gd name="T4" fmla="*/ 21 w 456"/>
                <a:gd name="T5" fmla="*/ 98 h 100"/>
                <a:gd name="T6" fmla="*/ 2 w 456"/>
                <a:gd name="T7" fmla="*/ 86 h 100"/>
                <a:gd name="T8" fmla="*/ 14 w 456"/>
                <a:gd name="T9" fmla="*/ 67 h 100"/>
                <a:gd name="T10" fmla="*/ 15 w 456"/>
                <a:gd name="T11" fmla="*/ 6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6" h="100">
                  <a:moveTo>
                    <a:pt x="15" y="67"/>
                  </a:moveTo>
                  <a:cubicBezTo>
                    <a:pt x="456" y="0"/>
                    <a:pt x="456" y="0"/>
                    <a:pt x="456" y="0"/>
                  </a:cubicBezTo>
                  <a:cubicBezTo>
                    <a:pt x="21" y="98"/>
                    <a:pt x="21" y="98"/>
                    <a:pt x="21" y="98"/>
                  </a:cubicBezTo>
                  <a:cubicBezTo>
                    <a:pt x="12" y="100"/>
                    <a:pt x="4" y="95"/>
                    <a:pt x="2" y="86"/>
                  </a:cubicBezTo>
                  <a:cubicBezTo>
                    <a:pt x="0" y="78"/>
                    <a:pt x="5" y="69"/>
                    <a:pt x="14" y="67"/>
                  </a:cubicBezTo>
                  <a:cubicBezTo>
                    <a:pt x="14" y="67"/>
                    <a:pt x="15" y="67"/>
                    <a:pt x="15" y="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71">
              <a:extLst>
                <a:ext uri="{FF2B5EF4-FFF2-40B4-BE49-F238E27FC236}">
                  <a16:creationId xmlns:a16="http://schemas.microsoft.com/office/drawing/2014/main" id="{52704B27-E67B-446D-A5A0-607DDB050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8113" y="2265363"/>
              <a:ext cx="890588" cy="544513"/>
            </a:xfrm>
            <a:custGeom>
              <a:avLst/>
              <a:gdLst>
                <a:gd name="T0" fmla="*/ 10 w 402"/>
                <a:gd name="T1" fmla="*/ 214 h 246"/>
                <a:gd name="T2" fmla="*/ 402 w 402"/>
                <a:gd name="T3" fmla="*/ 0 h 246"/>
                <a:gd name="T4" fmla="*/ 26 w 402"/>
                <a:gd name="T5" fmla="*/ 241 h 246"/>
                <a:gd name="T6" fmla="*/ 5 w 402"/>
                <a:gd name="T7" fmla="*/ 236 h 246"/>
                <a:gd name="T8" fmla="*/ 9 w 402"/>
                <a:gd name="T9" fmla="*/ 214 h 246"/>
                <a:gd name="T10" fmla="*/ 10 w 402"/>
                <a:gd name="T11" fmla="*/ 21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2" h="246">
                  <a:moveTo>
                    <a:pt x="10" y="214"/>
                  </a:moveTo>
                  <a:cubicBezTo>
                    <a:pt x="402" y="0"/>
                    <a:pt x="402" y="0"/>
                    <a:pt x="402" y="0"/>
                  </a:cubicBezTo>
                  <a:cubicBezTo>
                    <a:pt x="26" y="241"/>
                    <a:pt x="26" y="241"/>
                    <a:pt x="26" y="241"/>
                  </a:cubicBezTo>
                  <a:cubicBezTo>
                    <a:pt x="19" y="246"/>
                    <a:pt x="9" y="243"/>
                    <a:pt x="5" y="236"/>
                  </a:cubicBezTo>
                  <a:cubicBezTo>
                    <a:pt x="0" y="229"/>
                    <a:pt x="2" y="219"/>
                    <a:pt x="9" y="214"/>
                  </a:cubicBezTo>
                  <a:cubicBezTo>
                    <a:pt x="10" y="214"/>
                    <a:pt x="10" y="214"/>
                    <a:pt x="1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72">
              <a:extLst>
                <a:ext uri="{FF2B5EF4-FFF2-40B4-BE49-F238E27FC236}">
                  <a16:creationId xmlns:a16="http://schemas.microsoft.com/office/drawing/2014/main" id="{FAB854FB-07FE-4A8E-9247-45EA137D2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1951" y="2265363"/>
              <a:ext cx="666750" cy="803275"/>
            </a:xfrm>
            <a:custGeom>
              <a:avLst/>
              <a:gdLst>
                <a:gd name="T0" fmla="*/ 6 w 301"/>
                <a:gd name="T1" fmla="*/ 335 h 363"/>
                <a:gd name="T2" fmla="*/ 301 w 301"/>
                <a:gd name="T3" fmla="*/ 0 h 363"/>
                <a:gd name="T4" fmla="*/ 30 w 301"/>
                <a:gd name="T5" fmla="*/ 355 h 363"/>
                <a:gd name="T6" fmla="*/ 8 w 301"/>
                <a:gd name="T7" fmla="*/ 358 h 363"/>
                <a:gd name="T8" fmla="*/ 5 w 301"/>
                <a:gd name="T9" fmla="*/ 336 h 363"/>
                <a:gd name="T10" fmla="*/ 6 w 301"/>
                <a:gd name="T11" fmla="*/ 33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" h="363">
                  <a:moveTo>
                    <a:pt x="6" y="335"/>
                  </a:moveTo>
                  <a:cubicBezTo>
                    <a:pt x="301" y="0"/>
                    <a:pt x="301" y="0"/>
                    <a:pt x="301" y="0"/>
                  </a:cubicBezTo>
                  <a:cubicBezTo>
                    <a:pt x="30" y="355"/>
                    <a:pt x="30" y="355"/>
                    <a:pt x="30" y="355"/>
                  </a:cubicBezTo>
                  <a:cubicBezTo>
                    <a:pt x="25" y="362"/>
                    <a:pt x="15" y="363"/>
                    <a:pt x="8" y="358"/>
                  </a:cubicBezTo>
                  <a:cubicBezTo>
                    <a:pt x="1" y="352"/>
                    <a:pt x="0" y="343"/>
                    <a:pt x="5" y="336"/>
                  </a:cubicBezTo>
                  <a:cubicBezTo>
                    <a:pt x="6" y="335"/>
                    <a:pt x="6" y="335"/>
                    <a:pt x="6" y="3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73">
              <a:extLst>
                <a:ext uri="{FF2B5EF4-FFF2-40B4-BE49-F238E27FC236}">
                  <a16:creationId xmlns:a16="http://schemas.microsoft.com/office/drawing/2014/main" id="{CE57F94B-A63C-4A82-A6E3-83C3F1C56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8701" y="2265363"/>
              <a:ext cx="679450" cy="787400"/>
            </a:xfrm>
            <a:custGeom>
              <a:avLst/>
              <a:gdLst>
                <a:gd name="T0" fmla="*/ 278 w 307"/>
                <a:gd name="T1" fmla="*/ 349 h 356"/>
                <a:gd name="T2" fmla="*/ 0 w 307"/>
                <a:gd name="T3" fmla="*/ 0 h 356"/>
                <a:gd name="T4" fmla="*/ 302 w 307"/>
                <a:gd name="T5" fmla="*/ 328 h 356"/>
                <a:gd name="T6" fmla="*/ 301 w 307"/>
                <a:gd name="T7" fmla="*/ 350 h 356"/>
                <a:gd name="T8" fmla="*/ 279 w 307"/>
                <a:gd name="T9" fmla="*/ 349 h 356"/>
                <a:gd name="T10" fmla="*/ 278 w 307"/>
                <a:gd name="T11" fmla="*/ 349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356">
                  <a:moveTo>
                    <a:pt x="278" y="34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02" y="328"/>
                    <a:pt x="302" y="328"/>
                    <a:pt x="302" y="328"/>
                  </a:cubicBezTo>
                  <a:cubicBezTo>
                    <a:pt x="307" y="334"/>
                    <a:pt x="307" y="344"/>
                    <a:pt x="301" y="350"/>
                  </a:cubicBezTo>
                  <a:cubicBezTo>
                    <a:pt x="294" y="356"/>
                    <a:pt x="284" y="356"/>
                    <a:pt x="279" y="349"/>
                  </a:cubicBezTo>
                  <a:cubicBezTo>
                    <a:pt x="278" y="349"/>
                    <a:pt x="278" y="349"/>
                    <a:pt x="278" y="3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4">
              <a:extLst>
                <a:ext uri="{FF2B5EF4-FFF2-40B4-BE49-F238E27FC236}">
                  <a16:creationId xmlns:a16="http://schemas.microsoft.com/office/drawing/2014/main" id="{F3E8C4DB-073D-42A5-937C-B7B48C656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8701" y="2265363"/>
              <a:ext cx="898525" cy="523875"/>
            </a:xfrm>
            <a:custGeom>
              <a:avLst/>
              <a:gdLst>
                <a:gd name="T0" fmla="*/ 380 w 406"/>
                <a:gd name="T1" fmla="*/ 232 h 237"/>
                <a:gd name="T2" fmla="*/ 0 w 406"/>
                <a:gd name="T3" fmla="*/ 0 h 237"/>
                <a:gd name="T4" fmla="*/ 395 w 406"/>
                <a:gd name="T5" fmla="*/ 205 h 237"/>
                <a:gd name="T6" fmla="*/ 402 w 406"/>
                <a:gd name="T7" fmla="*/ 226 h 237"/>
                <a:gd name="T8" fmla="*/ 381 w 406"/>
                <a:gd name="T9" fmla="*/ 233 h 237"/>
                <a:gd name="T10" fmla="*/ 380 w 406"/>
                <a:gd name="T11" fmla="*/ 23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6" h="237">
                  <a:moveTo>
                    <a:pt x="380" y="23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95" y="205"/>
                    <a:pt x="395" y="205"/>
                    <a:pt x="395" y="205"/>
                  </a:cubicBezTo>
                  <a:cubicBezTo>
                    <a:pt x="403" y="209"/>
                    <a:pt x="406" y="218"/>
                    <a:pt x="402" y="226"/>
                  </a:cubicBezTo>
                  <a:cubicBezTo>
                    <a:pt x="398" y="234"/>
                    <a:pt x="389" y="237"/>
                    <a:pt x="381" y="233"/>
                  </a:cubicBezTo>
                  <a:cubicBezTo>
                    <a:pt x="381" y="233"/>
                    <a:pt x="380" y="233"/>
                    <a:pt x="380" y="2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5">
              <a:extLst>
                <a:ext uri="{FF2B5EF4-FFF2-40B4-BE49-F238E27FC236}">
                  <a16:creationId xmlns:a16="http://schemas.microsoft.com/office/drawing/2014/main" id="{D2BB2D04-7B7B-4097-AC7A-DF1CE4518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8701" y="2265363"/>
              <a:ext cx="1009650" cy="198438"/>
            </a:xfrm>
            <a:custGeom>
              <a:avLst/>
              <a:gdLst>
                <a:gd name="T0" fmla="*/ 437 w 456"/>
                <a:gd name="T1" fmla="*/ 88 h 90"/>
                <a:gd name="T2" fmla="*/ 0 w 456"/>
                <a:gd name="T3" fmla="*/ 0 h 90"/>
                <a:gd name="T4" fmla="*/ 442 w 456"/>
                <a:gd name="T5" fmla="*/ 57 h 90"/>
                <a:gd name="T6" fmla="*/ 455 w 456"/>
                <a:gd name="T7" fmla="*/ 75 h 90"/>
                <a:gd name="T8" fmla="*/ 438 w 456"/>
                <a:gd name="T9" fmla="*/ 88 h 90"/>
                <a:gd name="T10" fmla="*/ 437 w 456"/>
                <a:gd name="T11" fmla="*/ 8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6" h="90">
                  <a:moveTo>
                    <a:pt x="437" y="8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42" y="57"/>
                    <a:pt x="442" y="57"/>
                    <a:pt x="442" y="57"/>
                  </a:cubicBezTo>
                  <a:cubicBezTo>
                    <a:pt x="450" y="58"/>
                    <a:pt x="456" y="66"/>
                    <a:pt x="455" y="75"/>
                  </a:cubicBezTo>
                  <a:cubicBezTo>
                    <a:pt x="454" y="83"/>
                    <a:pt x="446" y="90"/>
                    <a:pt x="438" y="88"/>
                  </a:cubicBezTo>
                  <a:cubicBezTo>
                    <a:pt x="437" y="88"/>
                    <a:pt x="437" y="88"/>
                    <a:pt x="437" y="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6">
              <a:extLst>
                <a:ext uri="{FF2B5EF4-FFF2-40B4-BE49-F238E27FC236}">
                  <a16:creationId xmlns:a16="http://schemas.microsoft.com/office/drawing/2014/main" id="{5772A7D7-C7F2-4789-985B-B729F5E1EE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8701" y="2046288"/>
              <a:ext cx="1008063" cy="219075"/>
            </a:xfrm>
            <a:custGeom>
              <a:avLst/>
              <a:gdLst>
                <a:gd name="T0" fmla="*/ 440 w 455"/>
                <a:gd name="T1" fmla="*/ 33 h 99"/>
                <a:gd name="T2" fmla="*/ 0 w 455"/>
                <a:gd name="T3" fmla="*/ 99 h 99"/>
                <a:gd name="T4" fmla="*/ 434 w 455"/>
                <a:gd name="T5" fmla="*/ 2 h 99"/>
                <a:gd name="T6" fmla="*/ 453 w 455"/>
                <a:gd name="T7" fmla="*/ 14 h 99"/>
                <a:gd name="T8" fmla="*/ 441 w 455"/>
                <a:gd name="T9" fmla="*/ 32 h 99"/>
                <a:gd name="T10" fmla="*/ 440 w 455"/>
                <a:gd name="T11" fmla="*/ 3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5" h="99">
                  <a:moveTo>
                    <a:pt x="440" y="33"/>
                  </a:moveTo>
                  <a:cubicBezTo>
                    <a:pt x="0" y="99"/>
                    <a:pt x="0" y="99"/>
                    <a:pt x="0" y="99"/>
                  </a:cubicBezTo>
                  <a:cubicBezTo>
                    <a:pt x="434" y="2"/>
                    <a:pt x="434" y="2"/>
                    <a:pt x="434" y="2"/>
                  </a:cubicBezTo>
                  <a:cubicBezTo>
                    <a:pt x="443" y="0"/>
                    <a:pt x="451" y="5"/>
                    <a:pt x="453" y="14"/>
                  </a:cubicBezTo>
                  <a:cubicBezTo>
                    <a:pt x="455" y="22"/>
                    <a:pt x="450" y="30"/>
                    <a:pt x="441" y="32"/>
                  </a:cubicBezTo>
                  <a:cubicBezTo>
                    <a:pt x="441" y="32"/>
                    <a:pt x="441" y="32"/>
                    <a:pt x="440" y="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7">
              <a:extLst>
                <a:ext uri="{FF2B5EF4-FFF2-40B4-BE49-F238E27FC236}">
                  <a16:creationId xmlns:a16="http://schemas.microsoft.com/office/drawing/2014/main" id="{6FA71E6F-3103-4CDB-A7C6-4E9B3DE00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8701" y="1722438"/>
              <a:ext cx="887413" cy="542925"/>
            </a:xfrm>
            <a:custGeom>
              <a:avLst/>
              <a:gdLst>
                <a:gd name="T0" fmla="*/ 391 w 401"/>
                <a:gd name="T1" fmla="*/ 32 h 245"/>
                <a:gd name="T2" fmla="*/ 0 w 401"/>
                <a:gd name="T3" fmla="*/ 245 h 245"/>
                <a:gd name="T4" fmla="*/ 375 w 401"/>
                <a:gd name="T5" fmla="*/ 5 h 245"/>
                <a:gd name="T6" fmla="*/ 396 w 401"/>
                <a:gd name="T7" fmla="*/ 10 h 245"/>
                <a:gd name="T8" fmla="*/ 392 w 401"/>
                <a:gd name="T9" fmla="*/ 31 h 245"/>
                <a:gd name="T10" fmla="*/ 391 w 401"/>
                <a:gd name="T11" fmla="*/ 32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1" h="245">
                  <a:moveTo>
                    <a:pt x="391" y="32"/>
                  </a:moveTo>
                  <a:cubicBezTo>
                    <a:pt x="0" y="245"/>
                    <a:pt x="0" y="245"/>
                    <a:pt x="0" y="245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382" y="0"/>
                    <a:pt x="392" y="2"/>
                    <a:pt x="396" y="10"/>
                  </a:cubicBezTo>
                  <a:cubicBezTo>
                    <a:pt x="401" y="17"/>
                    <a:pt x="399" y="27"/>
                    <a:pt x="392" y="31"/>
                  </a:cubicBezTo>
                  <a:cubicBezTo>
                    <a:pt x="391" y="31"/>
                    <a:pt x="391" y="32"/>
                    <a:pt x="391" y="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8">
              <a:extLst>
                <a:ext uri="{FF2B5EF4-FFF2-40B4-BE49-F238E27FC236}">
                  <a16:creationId xmlns:a16="http://schemas.microsoft.com/office/drawing/2014/main" id="{5FC440DD-2CED-4E4B-A333-313CD5D6D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8701" y="1463675"/>
              <a:ext cx="663575" cy="801688"/>
            </a:xfrm>
            <a:custGeom>
              <a:avLst/>
              <a:gdLst>
                <a:gd name="T0" fmla="*/ 294 w 300"/>
                <a:gd name="T1" fmla="*/ 28 h 362"/>
                <a:gd name="T2" fmla="*/ 0 w 300"/>
                <a:gd name="T3" fmla="*/ 362 h 362"/>
                <a:gd name="T4" fmla="*/ 270 w 300"/>
                <a:gd name="T5" fmla="*/ 8 h 362"/>
                <a:gd name="T6" fmla="*/ 292 w 300"/>
                <a:gd name="T7" fmla="*/ 5 h 362"/>
                <a:gd name="T8" fmla="*/ 295 w 300"/>
                <a:gd name="T9" fmla="*/ 27 h 362"/>
                <a:gd name="T10" fmla="*/ 294 w 300"/>
                <a:gd name="T11" fmla="*/ 28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0" h="362">
                  <a:moveTo>
                    <a:pt x="294" y="28"/>
                  </a:moveTo>
                  <a:cubicBezTo>
                    <a:pt x="0" y="362"/>
                    <a:pt x="0" y="362"/>
                    <a:pt x="0" y="362"/>
                  </a:cubicBezTo>
                  <a:cubicBezTo>
                    <a:pt x="270" y="8"/>
                    <a:pt x="270" y="8"/>
                    <a:pt x="270" y="8"/>
                  </a:cubicBezTo>
                  <a:cubicBezTo>
                    <a:pt x="275" y="1"/>
                    <a:pt x="285" y="0"/>
                    <a:pt x="292" y="5"/>
                  </a:cubicBezTo>
                  <a:cubicBezTo>
                    <a:pt x="299" y="10"/>
                    <a:pt x="300" y="20"/>
                    <a:pt x="295" y="27"/>
                  </a:cubicBezTo>
                  <a:cubicBezTo>
                    <a:pt x="295" y="27"/>
                    <a:pt x="294" y="28"/>
                    <a:pt x="294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9">
              <a:extLst>
                <a:ext uri="{FF2B5EF4-FFF2-40B4-BE49-F238E27FC236}">
                  <a16:creationId xmlns:a16="http://schemas.microsoft.com/office/drawing/2014/main" id="{330C0F99-3391-424B-AF13-3D9963905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8701" y="1295400"/>
              <a:ext cx="365125" cy="969963"/>
            </a:xfrm>
            <a:custGeom>
              <a:avLst/>
              <a:gdLst>
                <a:gd name="T0" fmla="*/ 162 w 165"/>
                <a:gd name="T1" fmla="*/ 23 h 438"/>
                <a:gd name="T2" fmla="*/ 0 w 165"/>
                <a:gd name="T3" fmla="*/ 438 h 438"/>
                <a:gd name="T4" fmla="*/ 132 w 165"/>
                <a:gd name="T5" fmla="*/ 13 h 438"/>
                <a:gd name="T6" fmla="*/ 152 w 165"/>
                <a:gd name="T7" fmla="*/ 3 h 438"/>
                <a:gd name="T8" fmla="*/ 162 w 165"/>
                <a:gd name="T9" fmla="*/ 22 h 438"/>
                <a:gd name="T10" fmla="*/ 162 w 165"/>
                <a:gd name="T11" fmla="*/ 2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438">
                  <a:moveTo>
                    <a:pt x="162" y="23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132" y="13"/>
                    <a:pt x="132" y="13"/>
                    <a:pt x="132" y="13"/>
                  </a:cubicBezTo>
                  <a:cubicBezTo>
                    <a:pt x="135" y="5"/>
                    <a:pt x="144" y="0"/>
                    <a:pt x="152" y="3"/>
                  </a:cubicBezTo>
                  <a:cubicBezTo>
                    <a:pt x="160" y="5"/>
                    <a:pt x="165" y="14"/>
                    <a:pt x="162" y="22"/>
                  </a:cubicBezTo>
                  <a:cubicBezTo>
                    <a:pt x="162" y="23"/>
                    <a:pt x="162" y="23"/>
                    <a:pt x="162" y="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2" name="Oval 81">
            <a:extLst>
              <a:ext uri="{FF2B5EF4-FFF2-40B4-BE49-F238E27FC236}">
                <a16:creationId xmlns:a16="http://schemas.microsoft.com/office/drawing/2014/main" id="{A6BBC126-01BC-41AE-B1FC-12C7844BD0F3}"/>
              </a:ext>
            </a:extLst>
          </p:cNvPr>
          <p:cNvSpPr/>
          <p:nvPr/>
        </p:nvSpPr>
        <p:spPr>
          <a:xfrm>
            <a:off x="11216767" y="6100475"/>
            <a:ext cx="548497" cy="548497"/>
          </a:xfrm>
          <a:prstGeom prst="ellipse">
            <a:avLst/>
          </a:prstGeom>
          <a:solidFill>
            <a:schemeClr val="bg2"/>
          </a:solidFill>
          <a:ln w="38100">
            <a:solidFill>
              <a:srgbClr val="01456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999" dirty="0">
                <a:solidFill>
                  <a:srgbClr val="014E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1A10B15-DD27-432D-8734-F5572DE888D8}"/>
              </a:ext>
            </a:extLst>
          </p:cNvPr>
          <p:cNvSpPr/>
          <p:nvPr/>
        </p:nvSpPr>
        <p:spPr>
          <a:xfrm>
            <a:off x="5024560" y="130142"/>
            <a:ext cx="151515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sz="4000" b="1" dirty="0">
                <a:solidFill>
                  <a:srgbClr val="01456F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مقدمه</a:t>
            </a:r>
            <a:endParaRPr lang="en-US" sz="4000" b="1" dirty="0">
              <a:solidFill>
                <a:srgbClr val="01456F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830579A-3DEF-4061-ABD9-D8E53266FC87}"/>
              </a:ext>
            </a:extLst>
          </p:cNvPr>
          <p:cNvSpPr txBox="1"/>
          <p:nvPr/>
        </p:nvSpPr>
        <p:spPr>
          <a:xfrm>
            <a:off x="8492316" y="1703364"/>
            <a:ext cx="3324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solidFill>
                  <a:schemeClr val="accent4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پیشروی و </a:t>
            </a:r>
            <a:endParaRPr lang="en-US" sz="2400" b="1" dirty="0">
              <a:solidFill>
                <a:schemeClr val="accent4">
                  <a:lumMod val="75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ctr" rtl="1"/>
            <a:r>
              <a:rPr lang="fa-IR" sz="2400" b="1" dirty="0">
                <a:solidFill>
                  <a:schemeClr val="accent4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نفوذ تکنولوژی </a:t>
            </a:r>
            <a:endParaRPr lang="en-US" sz="2400" b="1" dirty="0">
              <a:solidFill>
                <a:schemeClr val="accent4">
                  <a:lumMod val="75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746B2B3-EAE2-4FED-B017-AB573391EB33}"/>
              </a:ext>
            </a:extLst>
          </p:cNvPr>
          <p:cNvSpPr txBox="1"/>
          <p:nvPr/>
        </p:nvSpPr>
        <p:spPr>
          <a:xfrm>
            <a:off x="-752315" y="1912703"/>
            <a:ext cx="6079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solidFill>
                  <a:srgbClr val="0099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اتوماسیون</a:t>
            </a:r>
            <a:endParaRPr lang="en-US" sz="2400" b="1" dirty="0">
              <a:solidFill>
                <a:srgbClr val="009999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ctr" rtl="1"/>
            <a:r>
              <a:rPr lang="fa-IR" sz="2400" b="1" dirty="0">
                <a:solidFill>
                  <a:srgbClr val="0099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خدمات</a:t>
            </a:r>
            <a:endParaRPr lang="en-US" sz="2400" b="1" dirty="0">
              <a:solidFill>
                <a:srgbClr val="009999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9EF6FB9-FC7C-4BD9-AB49-F07F238663F5}"/>
              </a:ext>
            </a:extLst>
          </p:cNvPr>
          <p:cNvSpPr txBox="1"/>
          <p:nvPr/>
        </p:nvSpPr>
        <p:spPr>
          <a:xfrm>
            <a:off x="7558601" y="4618108"/>
            <a:ext cx="56959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solidFill>
                  <a:srgbClr val="D18F2F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کشف الگو در</a:t>
            </a:r>
            <a:endParaRPr lang="en-US" sz="2400" b="1" dirty="0">
              <a:solidFill>
                <a:srgbClr val="D18F2F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ctr" rtl="1"/>
            <a:r>
              <a:rPr lang="fa-IR" sz="2400" b="1" dirty="0">
                <a:solidFill>
                  <a:srgbClr val="D18F2F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مجموعه داده ها</a:t>
            </a:r>
            <a:endParaRPr lang="en-US" sz="2400" b="1" dirty="0">
              <a:solidFill>
                <a:srgbClr val="D18F2F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6590773-D18B-4E2E-A6F7-1891426446F0}"/>
              </a:ext>
            </a:extLst>
          </p:cNvPr>
          <p:cNvSpPr txBox="1"/>
          <p:nvPr/>
        </p:nvSpPr>
        <p:spPr>
          <a:xfrm>
            <a:off x="-1352346" y="4433601"/>
            <a:ext cx="56959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solidFill>
                  <a:srgbClr val="00B05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ایجاد کارایی </a:t>
            </a:r>
            <a:endParaRPr lang="en-US" sz="2400" b="1" dirty="0">
              <a:solidFill>
                <a:srgbClr val="00B050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ctr" rtl="1"/>
            <a:r>
              <a:rPr lang="fa-IR" sz="2400" b="1" dirty="0">
                <a:solidFill>
                  <a:srgbClr val="00B05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و</a:t>
            </a:r>
            <a:endParaRPr lang="en-US" sz="2400" b="1" dirty="0">
              <a:solidFill>
                <a:srgbClr val="00B050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ctr" rtl="1"/>
            <a:r>
              <a:rPr lang="fa-IR" sz="2400" b="1" dirty="0">
                <a:solidFill>
                  <a:srgbClr val="00B05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بهبود</a:t>
            </a:r>
            <a:endParaRPr lang="en-US" sz="2400" b="1" dirty="0">
              <a:solidFill>
                <a:srgbClr val="00B050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85004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439">
            <a:alpha val="9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B7BBF6-A4BE-4DD2-9ABF-F2B765703566}"/>
              </a:ext>
            </a:extLst>
          </p:cNvPr>
          <p:cNvCxnSpPr/>
          <p:nvPr/>
        </p:nvCxnSpPr>
        <p:spPr>
          <a:xfrm>
            <a:off x="164123" y="2414954"/>
            <a:ext cx="1175824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AAD66A-9D77-422F-9AD9-EC16FE8D936C}"/>
              </a:ext>
            </a:extLst>
          </p:cNvPr>
          <p:cNvCxnSpPr/>
          <p:nvPr/>
        </p:nvCxnSpPr>
        <p:spPr>
          <a:xfrm>
            <a:off x="164123" y="2895600"/>
            <a:ext cx="1175824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D708C8E-DF07-420B-B7DF-80C1A2F79D4D}"/>
              </a:ext>
            </a:extLst>
          </p:cNvPr>
          <p:cNvCxnSpPr/>
          <p:nvPr/>
        </p:nvCxnSpPr>
        <p:spPr>
          <a:xfrm>
            <a:off x="164123" y="3399692"/>
            <a:ext cx="1175824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188EF4-BA32-4BB8-9C6A-1757B027EDFC}"/>
              </a:ext>
            </a:extLst>
          </p:cNvPr>
          <p:cNvCxnSpPr/>
          <p:nvPr/>
        </p:nvCxnSpPr>
        <p:spPr>
          <a:xfrm>
            <a:off x="164123" y="3880338"/>
            <a:ext cx="1175824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EB5ADB-5C1F-459A-BD64-D01B3DB3FC5A}"/>
              </a:ext>
            </a:extLst>
          </p:cNvPr>
          <p:cNvCxnSpPr/>
          <p:nvPr/>
        </p:nvCxnSpPr>
        <p:spPr>
          <a:xfrm>
            <a:off x="164123" y="4372709"/>
            <a:ext cx="1175824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E19B12F-5690-40CE-9D25-8ABEBD8BE318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5" b="100000" l="10000" r="90000">
                        <a14:foregroundMark x1="51707" y1="29883" x2="51707" y2="29883"/>
                        <a14:foregroundMark x1="54634" y1="3320" x2="54634" y2="3320"/>
                        <a14:foregroundMark x1="57805" y1="59180" x2="57805" y2="59180"/>
                        <a14:foregroundMark x1="45854" y1="87891" x2="45854" y2="87891"/>
                        <a14:foregroundMark x1="46829" y1="87109" x2="46829" y2="871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25465" y="2414954"/>
            <a:ext cx="4116265" cy="2534987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58264E6-BB9C-46D5-92F9-40FDA1A5C7F8}"/>
              </a:ext>
            </a:extLst>
          </p:cNvPr>
          <p:cNvSpPr/>
          <p:nvPr/>
        </p:nvSpPr>
        <p:spPr>
          <a:xfrm>
            <a:off x="11216767" y="6100475"/>
            <a:ext cx="548497" cy="548497"/>
          </a:xfrm>
          <a:prstGeom prst="ellipse">
            <a:avLst/>
          </a:prstGeom>
          <a:solidFill>
            <a:schemeClr val="bg2"/>
          </a:solidFill>
          <a:ln w="38100">
            <a:solidFill>
              <a:srgbClr val="01456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fa-IR" sz="1999" dirty="0">
                <a:solidFill>
                  <a:srgbClr val="014E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999" dirty="0">
              <a:solidFill>
                <a:srgbClr val="014E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B7A955-E256-4E1E-87EF-B57FB1825E4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4" b="99729" l="2024" r="97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0849" y="1207506"/>
            <a:ext cx="1015458" cy="17818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2235C-1C5A-44F3-93C8-DA2DFC91021C}"/>
              </a:ext>
            </a:extLst>
          </p:cNvPr>
          <p:cNvSpPr txBox="1"/>
          <p:nvPr/>
        </p:nvSpPr>
        <p:spPr>
          <a:xfrm>
            <a:off x="-47297" y="4555013"/>
            <a:ext cx="4013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solidFill>
                  <a:srgbClr val="01456F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مقدمه</a:t>
            </a:r>
            <a:endParaRPr lang="en-US" sz="2400" b="1" dirty="0">
              <a:solidFill>
                <a:srgbClr val="01456F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A73BC79-8151-41FA-BFEC-B837E73B1CB3}"/>
              </a:ext>
            </a:extLst>
          </p:cNvPr>
          <p:cNvCxnSpPr/>
          <p:nvPr/>
        </p:nvCxnSpPr>
        <p:spPr>
          <a:xfrm>
            <a:off x="1066800" y="2414954"/>
            <a:ext cx="0" cy="1957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E37AFB5-88F3-426E-8575-99B4873C6A74}"/>
              </a:ext>
            </a:extLst>
          </p:cNvPr>
          <p:cNvCxnSpPr/>
          <p:nvPr/>
        </p:nvCxnSpPr>
        <p:spPr>
          <a:xfrm>
            <a:off x="1172308" y="2414954"/>
            <a:ext cx="0" cy="19577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5F4D2267-A74D-4C42-93B5-1C67AFC58E9A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4" b="99729" l="2024" r="97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79686" y="1421322"/>
            <a:ext cx="1015459" cy="178188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5B87069-6FB8-48C5-A0D0-6C9BD458DDE3}"/>
              </a:ext>
            </a:extLst>
          </p:cNvPr>
          <p:cNvSpPr txBox="1"/>
          <p:nvPr/>
        </p:nvSpPr>
        <p:spPr>
          <a:xfrm>
            <a:off x="1719500" y="4569452"/>
            <a:ext cx="4013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solidFill>
                  <a:srgbClr val="00B05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پخش </a:t>
            </a:r>
          </a:p>
          <a:p>
            <a:pPr algn="ctr" rtl="1"/>
            <a:r>
              <a:rPr lang="fa-IR" sz="2400" b="1" dirty="0">
                <a:solidFill>
                  <a:srgbClr val="00B05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و </a:t>
            </a:r>
          </a:p>
          <a:p>
            <a:pPr algn="ctr" rtl="1"/>
            <a:r>
              <a:rPr lang="fa-IR" sz="2400" b="1" dirty="0">
                <a:solidFill>
                  <a:srgbClr val="00B05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مسترینگ</a:t>
            </a:r>
            <a:endParaRPr lang="en-US" sz="2400" b="1" dirty="0">
              <a:solidFill>
                <a:srgbClr val="00B050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63FEA2-6557-470C-AD1F-0329E6B771F1}"/>
              </a:ext>
            </a:extLst>
          </p:cNvPr>
          <p:cNvSpPr txBox="1"/>
          <p:nvPr/>
        </p:nvSpPr>
        <p:spPr>
          <a:xfrm>
            <a:off x="3592481" y="4543304"/>
            <a:ext cx="38420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solidFill>
                  <a:srgbClr val="D95BCA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ساخت </a:t>
            </a:r>
            <a:endParaRPr lang="en-US" sz="2400" b="1" dirty="0">
              <a:solidFill>
                <a:srgbClr val="D95BCA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ctr" rtl="1"/>
            <a:r>
              <a:rPr lang="fa-IR" sz="2400" b="1" dirty="0">
                <a:solidFill>
                  <a:srgbClr val="D95BCA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موسیقی</a:t>
            </a:r>
            <a:endParaRPr lang="en-US" sz="2400" b="1" dirty="0">
              <a:solidFill>
                <a:srgbClr val="D95BCA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5ECAEF6-8900-4A9D-8F86-DC7FB8CB5D5A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4" b="99729" l="2024" r="97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61909" y="1685313"/>
            <a:ext cx="1015459" cy="17818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A0A5A8E-8ED7-4B3B-892E-6126F616FF04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4" b="99729" l="2024" r="97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17744" y="1896115"/>
            <a:ext cx="1015459" cy="17818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798DB6C-FD32-40AD-A4E4-88A095F2FD0A}"/>
              </a:ext>
            </a:extLst>
          </p:cNvPr>
          <p:cNvSpPr txBox="1"/>
          <p:nvPr/>
        </p:nvSpPr>
        <p:spPr>
          <a:xfrm>
            <a:off x="5427782" y="4556207"/>
            <a:ext cx="4013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solidFill>
                  <a:srgbClr val="7030A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مقایسه با</a:t>
            </a:r>
            <a:endParaRPr lang="en-US" sz="2400" b="1" dirty="0">
              <a:solidFill>
                <a:srgbClr val="7030A0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ctr" rtl="1"/>
            <a:r>
              <a:rPr lang="fa-IR" sz="2400" b="1" dirty="0">
                <a:solidFill>
                  <a:srgbClr val="7030A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اثر انسانی</a:t>
            </a:r>
            <a:endParaRPr lang="en-US" sz="2400" b="1" dirty="0">
              <a:solidFill>
                <a:srgbClr val="7030A0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B53D8AC-02E0-4365-97E7-2997276825FD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4" b="99729" l="2024" r="97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9473" y="2169715"/>
            <a:ext cx="1015459" cy="178188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68EB327-156F-4302-9D55-72FBAAFAEB08}"/>
              </a:ext>
            </a:extLst>
          </p:cNvPr>
          <p:cNvSpPr txBox="1"/>
          <p:nvPr/>
        </p:nvSpPr>
        <p:spPr>
          <a:xfrm>
            <a:off x="8286257" y="4569191"/>
            <a:ext cx="2234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solidFill>
                  <a:srgbClr val="00B0F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نتیجه گیری</a:t>
            </a:r>
            <a:endParaRPr lang="en-US" sz="2400" b="1" dirty="0">
              <a:solidFill>
                <a:srgbClr val="00B0F0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3B332A7-5B29-4EE0-8522-F23BF6A89C6D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74" b="99729" l="2024" r="97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3124" y="2344636"/>
            <a:ext cx="1015459" cy="178188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62E327A-E82A-4AB7-868E-6456B33205CD}"/>
              </a:ext>
            </a:extLst>
          </p:cNvPr>
          <p:cNvSpPr txBox="1"/>
          <p:nvPr/>
        </p:nvSpPr>
        <p:spPr>
          <a:xfrm>
            <a:off x="9987794" y="4547630"/>
            <a:ext cx="2234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>
                <a:solidFill>
                  <a:srgbClr val="C0000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منابع</a:t>
            </a:r>
            <a:endParaRPr lang="en-US" sz="2400" b="1" dirty="0">
              <a:solidFill>
                <a:srgbClr val="C00000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" name="Action Button: Blank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FE040F3-EB09-437D-B652-26635EE51A65}"/>
              </a:ext>
            </a:extLst>
          </p:cNvPr>
          <p:cNvSpPr/>
          <p:nvPr/>
        </p:nvSpPr>
        <p:spPr>
          <a:xfrm>
            <a:off x="3298992" y="1483700"/>
            <a:ext cx="1196153" cy="1915992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47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78BD5A-DF55-4D01-84CD-76D8D4891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21" y="1825428"/>
            <a:ext cx="2960907" cy="30386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9E1B757-A89A-4B15-A3D6-2698BC85AA0C}"/>
              </a:ext>
            </a:extLst>
          </p:cNvPr>
          <p:cNvSpPr/>
          <p:nvPr/>
        </p:nvSpPr>
        <p:spPr>
          <a:xfrm>
            <a:off x="7843641" y="-529980"/>
            <a:ext cx="5449970" cy="508739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4000" b="1" dirty="0">
                <a:solidFill>
                  <a:schemeClr val="tx1"/>
                </a:solidFill>
                <a:latin typeface="Estedad" panose="02000203000000000000" pitchFamily="2" charset="-78"/>
                <a:cs typeface="Estedad" panose="02000203000000000000" pitchFamily="2" charset="-78"/>
              </a:rPr>
              <a:t>  </a:t>
            </a:r>
            <a:r>
              <a:rPr lang="fa-IR" sz="40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نگاهی</a:t>
            </a:r>
          </a:p>
          <a:p>
            <a:pPr algn="ctr" rtl="1"/>
            <a:r>
              <a:rPr lang="fa-IR" sz="4000" b="1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بر تغییرات بازار موسیقی</a:t>
            </a:r>
            <a:endParaRPr lang="en-US" sz="4000" b="1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A3A9D6-8D97-401C-BAD6-AFB0F7E8E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161" y="270980"/>
            <a:ext cx="2959686" cy="290454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B452C9-1C1D-4A72-9716-2895D048A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523" y="3731919"/>
            <a:ext cx="3063722" cy="290454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C562B5-BEDF-46F3-8426-E5BE758ACC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2125" b="85000" l="25167" r="7391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65680" y="-205078"/>
            <a:ext cx="5964647" cy="39764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2DF0B0-2553-43D7-A77C-25EE5A1DF5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8162" y="3455282"/>
            <a:ext cx="3279366" cy="32793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A7673F2-3540-4BD8-B66E-94066EAFE0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174" y="1747270"/>
            <a:ext cx="3214120" cy="321412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DD2735AD-82DF-43BC-B1EB-4A6B04777E4E}"/>
              </a:ext>
            </a:extLst>
          </p:cNvPr>
          <p:cNvSpPr/>
          <p:nvPr/>
        </p:nvSpPr>
        <p:spPr>
          <a:xfrm>
            <a:off x="11216767" y="6100475"/>
            <a:ext cx="548497" cy="54849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01456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fa-IR" sz="1999" dirty="0">
                <a:solidFill>
                  <a:srgbClr val="014E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999" dirty="0">
              <a:solidFill>
                <a:srgbClr val="014E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16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545FF2F-3257-425D-91F8-7E84CB55E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1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888" y="345030"/>
            <a:ext cx="3917246" cy="2581051"/>
          </a:xfrm>
          <a:prstGeom prst="rect">
            <a:avLst/>
          </a:prstGeom>
        </p:spPr>
      </p:pic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A3AC0CDF-FC32-4CC5-9C63-BC597D5DBE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8175164"/>
              </p:ext>
            </p:extLst>
          </p:nvPr>
        </p:nvGraphicFramePr>
        <p:xfrm>
          <a:off x="4030134" y="1140177"/>
          <a:ext cx="7507111" cy="4844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Oval 14">
            <a:extLst>
              <a:ext uri="{FF2B5EF4-FFF2-40B4-BE49-F238E27FC236}">
                <a16:creationId xmlns:a16="http://schemas.microsoft.com/office/drawing/2014/main" id="{2454AF35-3BCD-4BEC-9DF4-4ADFA35A6DC8}"/>
              </a:ext>
            </a:extLst>
          </p:cNvPr>
          <p:cNvSpPr/>
          <p:nvPr/>
        </p:nvSpPr>
        <p:spPr>
          <a:xfrm>
            <a:off x="11216767" y="6100475"/>
            <a:ext cx="548497" cy="54849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01456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fa-IR" sz="1999" dirty="0">
                <a:solidFill>
                  <a:srgbClr val="014E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999" dirty="0">
              <a:solidFill>
                <a:srgbClr val="014E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ction Button: Blank 16">
            <a:hlinkClick r:id="rId5" action="ppaction://hlinkfile" highlightClick="1"/>
            <a:extLst>
              <a:ext uri="{FF2B5EF4-FFF2-40B4-BE49-F238E27FC236}">
                <a16:creationId xmlns:a16="http://schemas.microsoft.com/office/drawing/2014/main" id="{E1BAC52E-E772-40ED-B324-BC073502A5B6}"/>
              </a:ext>
            </a:extLst>
          </p:cNvPr>
          <p:cNvSpPr/>
          <p:nvPr/>
        </p:nvSpPr>
        <p:spPr>
          <a:xfrm>
            <a:off x="0" y="345030"/>
            <a:ext cx="4030134" cy="258105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134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D2F7435-BF92-4F4D-9CD1-D6C725A83E4C}"/>
              </a:ext>
            </a:extLst>
          </p:cNvPr>
          <p:cNvSpPr/>
          <p:nvPr/>
        </p:nvSpPr>
        <p:spPr>
          <a:xfrm rot="20287704">
            <a:off x="-995061" y="2709170"/>
            <a:ext cx="68000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Collaborative </a:t>
            </a:r>
            <a:endParaRPr lang="fa-IR" sz="3200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sz="32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Filtering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49BA54-60D3-4E1C-9FD5-642346376B83}"/>
              </a:ext>
            </a:extLst>
          </p:cNvPr>
          <p:cNvSpPr txBox="1"/>
          <p:nvPr/>
        </p:nvSpPr>
        <p:spPr>
          <a:xfrm rot="1049149">
            <a:off x="8009114" y="2709170"/>
            <a:ext cx="3546727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Natural Language Processing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93AF3-A954-4BA6-97C4-DBBC45541E7C}"/>
              </a:ext>
            </a:extLst>
          </p:cNvPr>
          <p:cNvSpPr txBox="1"/>
          <p:nvPr/>
        </p:nvSpPr>
        <p:spPr>
          <a:xfrm>
            <a:off x="4886666" y="527220"/>
            <a:ext cx="2418668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Audio</a:t>
            </a:r>
            <a:endParaRPr lang="fa-IR" sz="3200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sz="32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Models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0D37DDE-6E91-4290-AC02-B39DC8715F32}"/>
              </a:ext>
            </a:extLst>
          </p:cNvPr>
          <p:cNvSpPr/>
          <p:nvPr/>
        </p:nvSpPr>
        <p:spPr>
          <a:xfrm>
            <a:off x="11216767" y="6100475"/>
            <a:ext cx="548497" cy="54849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01456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fa-IR" sz="1999" dirty="0">
                <a:solidFill>
                  <a:srgbClr val="014E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sz="1999" dirty="0">
              <a:solidFill>
                <a:srgbClr val="014E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24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B2A3F06F-8BB0-4EE2-BE86-45F8CBF9E08E}"/>
              </a:ext>
            </a:extLst>
          </p:cNvPr>
          <p:cNvSpPr/>
          <p:nvPr/>
        </p:nvSpPr>
        <p:spPr>
          <a:xfrm>
            <a:off x="11216767" y="6100475"/>
            <a:ext cx="548497" cy="548497"/>
          </a:xfrm>
          <a:prstGeom prst="ellipse">
            <a:avLst/>
          </a:prstGeom>
          <a:solidFill>
            <a:srgbClr val="BCDAF6"/>
          </a:solidFill>
          <a:ln w="38100">
            <a:solidFill>
              <a:srgbClr val="01456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fa-IR" sz="1999" dirty="0">
                <a:solidFill>
                  <a:srgbClr val="014E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US" sz="1999" dirty="0">
              <a:solidFill>
                <a:srgbClr val="014E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28C8F46-1B50-4F32-A81B-679972DB27EA}"/>
              </a:ext>
            </a:extLst>
          </p:cNvPr>
          <p:cNvSpPr/>
          <p:nvPr/>
        </p:nvSpPr>
        <p:spPr>
          <a:xfrm>
            <a:off x="5791204" y="4748993"/>
            <a:ext cx="1806222" cy="1658077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800" b="1" dirty="0">
                <a:solidFill>
                  <a:srgbClr val="D95BCA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بودجه</a:t>
            </a:r>
            <a:endParaRPr lang="en-US" sz="2800" b="1" dirty="0">
              <a:solidFill>
                <a:srgbClr val="D95BCA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4BF2E9-0874-47D2-9370-59DB9F1FF29A}"/>
              </a:ext>
            </a:extLst>
          </p:cNvPr>
          <p:cNvSpPr/>
          <p:nvPr/>
        </p:nvSpPr>
        <p:spPr>
          <a:xfrm>
            <a:off x="3026229" y="3204613"/>
            <a:ext cx="1918302" cy="1813701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800" b="1" dirty="0">
                <a:solidFill>
                  <a:srgbClr val="D95BCA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تخصص</a:t>
            </a:r>
            <a:endParaRPr lang="en-US" sz="2800" b="1" dirty="0">
              <a:solidFill>
                <a:srgbClr val="D95BCA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0608E7C-06C6-4F91-8E2F-7CCB69CF09E1}"/>
              </a:ext>
            </a:extLst>
          </p:cNvPr>
          <p:cNvSpPr/>
          <p:nvPr/>
        </p:nvSpPr>
        <p:spPr>
          <a:xfrm>
            <a:off x="1727198" y="461412"/>
            <a:ext cx="1806222" cy="1658077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800" b="1" dirty="0">
                <a:solidFill>
                  <a:srgbClr val="D95BCA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زمان</a:t>
            </a:r>
            <a:endParaRPr lang="en-US" sz="2800" b="1" dirty="0">
              <a:solidFill>
                <a:srgbClr val="D95BCA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FFAF58F-1F01-4ADB-A1D2-563764A77F78}"/>
              </a:ext>
            </a:extLst>
          </p:cNvPr>
          <p:cNvSpPr/>
          <p:nvPr/>
        </p:nvSpPr>
        <p:spPr>
          <a:xfrm>
            <a:off x="7968343" y="-490454"/>
            <a:ext cx="4796301" cy="2712721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200" b="1" dirty="0">
                <a:solidFill>
                  <a:srgbClr val="D95BCA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مسترینگ </a:t>
            </a:r>
          </a:p>
          <a:p>
            <a:pPr algn="ctr" rtl="1"/>
            <a:r>
              <a:rPr lang="fa-IR" sz="3200" b="1" dirty="0">
                <a:solidFill>
                  <a:srgbClr val="D95BCA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ترکیب علم و سلیقه</a:t>
            </a:r>
            <a:endParaRPr lang="en-US" sz="3200" b="1" dirty="0">
              <a:solidFill>
                <a:srgbClr val="D95BCA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9282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5D9056-7071-410B-A288-87F0F31825C0}"/>
              </a:ext>
            </a:extLst>
          </p:cNvPr>
          <p:cNvSpPr/>
          <p:nvPr/>
        </p:nvSpPr>
        <p:spPr>
          <a:xfrm>
            <a:off x="3047999" y="4931229"/>
            <a:ext cx="6531429" cy="664028"/>
          </a:xfrm>
          <a:prstGeom prst="rect">
            <a:avLst/>
          </a:prstGeom>
          <a:solidFill>
            <a:srgbClr val="0A1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A130F2B-55D0-412F-AF03-25210A7AC5A7}"/>
              </a:ext>
            </a:extLst>
          </p:cNvPr>
          <p:cNvSpPr/>
          <p:nvPr/>
        </p:nvSpPr>
        <p:spPr>
          <a:xfrm>
            <a:off x="11216767" y="6100475"/>
            <a:ext cx="548497" cy="548497"/>
          </a:xfrm>
          <a:prstGeom prst="ellipse">
            <a:avLst/>
          </a:prstGeom>
          <a:solidFill>
            <a:srgbClr val="BCDAF6"/>
          </a:solidFill>
          <a:ln w="38100">
            <a:solidFill>
              <a:srgbClr val="01456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fa-IR" sz="1999" dirty="0">
                <a:solidFill>
                  <a:srgbClr val="014E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999" dirty="0">
              <a:solidFill>
                <a:srgbClr val="014E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B71F32-32A1-4C7B-B84B-75B8E75B64B0}"/>
              </a:ext>
            </a:extLst>
          </p:cNvPr>
          <p:cNvSpPr txBox="1"/>
          <p:nvPr/>
        </p:nvSpPr>
        <p:spPr>
          <a:xfrm>
            <a:off x="8850086" y="1621971"/>
            <a:ext cx="2536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E2BF75-3558-4A9F-9951-3C1DDA1AAD1F}"/>
              </a:ext>
            </a:extLst>
          </p:cNvPr>
          <p:cNvSpPr txBox="1"/>
          <p:nvPr/>
        </p:nvSpPr>
        <p:spPr>
          <a:xfrm>
            <a:off x="7892142" y="2569056"/>
            <a:ext cx="38970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b="1" dirty="0">
                <a:solidFill>
                  <a:srgbClr val="D95BCA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وب سرویس</a:t>
            </a:r>
          </a:p>
          <a:p>
            <a:pPr algn="ctr" rtl="1"/>
            <a:r>
              <a:rPr lang="fa-IR" sz="2800" b="1" dirty="0">
                <a:solidFill>
                  <a:srgbClr val="D95BCA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در زمینه مسترینگ</a:t>
            </a:r>
            <a:endParaRPr lang="en-US" sz="2800" b="1" dirty="0">
              <a:solidFill>
                <a:srgbClr val="D95BCA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6611E3-77EB-4F39-89EB-7DD6093ACE4B}"/>
              </a:ext>
            </a:extLst>
          </p:cNvPr>
          <p:cNvSpPr txBox="1"/>
          <p:nvPr/>
        </p:nvSpPr>
        <p:spPr>
          <a:xfrm>
            <a:off x="4052822" y="4764260"/>
            <a:ext cx="4271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b="1" dirty="0">
                <a:solidFill>
                  <a:srgbClr val="D95BCA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استفاده از </a:t>
            </a:r>
          </a:p>
          <a:p>
            <a:pPr algn="ctr" rtl="1"/>
            <a:r>
              <a:rPr lang="fa-IR" sz="2800" b="1" dirty="0">
                <a:solidFill>
                  <a:srgbClr val="D95BCA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شبکه یادگیری عمیق</a:t>
            </a:r>
            <a:endParaRPr lang="en-US" sz="2800" b="1" dirty="0">
              <a:solidFill>
                <a:srgbClr val="D95BCA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505395-A165-4799-A906-B19D1AEF8712}"/>
              </a:ext>
            </a:extLst>
          </p:cNvPr>
          <p:cNvSpPr txBox="1"/>
          <p:nvPr/>
        </p:nvSpPr>
        <p:spPr>
          <a:xfrm>
            <a:off x="213503" y="2598003"/>
            <a:ext cx="4271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b="1" dirty="0">
                <a:solidFill>
                  <a:srgbClr val="D95BCA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قابلیت بهبود</a:t>
            </a:r>
          </a:p>
          <a:p>
            <a:pPr algn="ctr" rtl="1"/>
            <a:r>
              <a:rPr lang="fa-IR" sz="2800" b="1" dirty="0">
                <a:solidFill>
                  <a:srgbClr val="D95BCA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الگوریتم طی زمان</a:t>
            </a:r>
            <a:endParaRPr lang="en-US" sz="2800" b="1" dirty="0">
              <a:solidFill>
                <a:srgbClr val="D95BCA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6" name="Action Button: Blank 15">
            <a:hlinkClick r:id="rId3" highlightClick="1"/>
            <a:extLst>
              <a:ext uri="{FF2B5EF4-FFF2-40B4-BE49-F238E27FC236}">
                <a16:creationId xmlns:a16="http://schemas.microsoft.com/office/drawing/2014/main" id="{5867CE7A-1776-453B-9C45-14821F2E0161}"/>
              </a:ext>
            </a:extLst>
          </p:cNvPr>
          <p:cNvSpPr/>
          <p:nvPr/>
        </p:nvSpPr>
        <p:spPr>
          <a:xfrm>
            <a:off x="4052822" y="1458686"/>
            <a:ext cx="4122349" cy="2971799"/>
          </a:xfrm>
          <a:prstGeom prst="actionButtonBlank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074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3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027928_Hexagon presentation dark_AAS_v4" id="{00715B48-F6B0-4FD0-BA2D-34714F23D55A}" vid="{445656DE-313E-4A78-B834-A775A8573B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B759597-1FA4-4F46-9BA8-01240C56026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9C3589D-EF2D-4AF3-8B55-088F4B14D6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40343A-75DB-4E03-95EA-4A75BA0D7FF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dark</Template>
  <TotalTime>0</TotalTime>
  <Words>270</Words>
  <Application>Microsoft Office PowerPoint</Application>
  <PresentationFormat>Widescreen</PresentationFormat>
  <Paragraphs>119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Arial Black</vt:lpstr>
      <vt:lpstr>Calibri</vt:lpstr>
      <vt:lpstr>Calibri Light</vt:lpstr>
      <vt:lpstr>Estedad</vt:lpstr>
      <vt:lpstr>Gill Sans SemiBold</vt:lpstr>
      <vt:lpstr>Times New Roman</vt:lpstr>
      <vt:lpstr>Vazir</vt:lpstr>
      <vt:lpstr>Office Theme</vt:lpstr>
      <vt:lpstr>تاثیرات هوش مصنوعی  بر صنعت موسیقی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About Us 2</vt:lpstr>
      <vt:lpstr>Table Option</vt:lpstr>
      <vt:lpstr>Thank You.</vt:lpstr>
      <vt:lpstr>Customize this Template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2019-12-15T08:56:54Z</dcterms:created>
  <dcterms:modified xsi:type="dcterms:W3CDTF">2019-12-28T21:50:28Z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